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3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4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5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6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7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8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9.xml" ContentType="application/vnd.openxmlformats-officedocument.theme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10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theme/theme11.xml" ContentType="application/vnd.openxmlformats-officedocument.theme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theme/theme12.xml" ContentType="application/vnd.openxmlformats-officedocument.theme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960" r:id="rId1"/>
    <p:sldMasterId id="2147485267" r:id="rId2"/>
    <p:sldMasterId id="2147485299" r:id="rId3"/>
    <p:sldMasterId id="2147485331" r:id="rId4"/>
    <p:sldMasterId id="2147485363" r:id="rId5"/>
    <p:sldMasterId id="2147485395" r:id="rId6"/>
    <p:sldMasterId id="2147485427" r:id="rId7"/>
    <p:sldMasterId id="2147485459" r:id="rId8"/>
    <p:sldMasterId id="2147485491" r:id="rId9"/>
    <p:sldMasterId id="2147485523" r:id="rId10"/>
    <p:sldMasterId id="2147485555" r:id="rId11"/>
    <p:sldMasterId id="2147485587" r:id="rId12"/>
    <p:sldMasterId id="2147485619" r:id="rId13"/>
  </p:sldMasterIdLst>
  <p:notesMasterIdLst>
    <p:notesMasterId r:id="rId40"/>
  </p:notesMasterIdLst>
  <p:handoutMasterIdLst>
    <p:handoutMasterId r:id="rId41"/>
  </p:handoutMasterIdLst>
  <p:sldIdLst>
    <p:sldId id="303" r:id="rId14"/>
    <p:sldId id="478" r:id="rId15"/>
    <p:sldId id="479" r:id="rId16"/>
    <p:sldId id="518" r:id="rId17"/>
    <p:sldId id="481" r:id="rId18"/>
    <p:sldId id="482" r:id="rId19"/>
    <p:sldId id="519" r:id="rId20"/>
    <p:sldId id="484" r:id="rId21"/>
    <p:sldId id="507" r:id="rId22"/>
    <p:sldId id="485" r:id="rId23"/>
    <p:sldId id="486" r:id="rId24"/>
    <p:sldId id="520" r:id="rId25"/>
    <p:sldId id="508" r:id="rId26"/>
    <p:sldId id="512" r:id="rId27"/>
    <p:sldId id="516" r:id="rId28"/>
    <p:sldId id="515" r:id="rId29"/>
    <p:sldId id="523" r:id="rId30"/>
    <p:sldId id="524" r:id="rId31"/>
    <p:sldId id="509" r:id="rId32"/>
    <p:sldId id="503" r:id="rId33"/>
    <p:sldId id="522" r:id="rId34"/>
    <p:sldId id="530" r:id="rId35"/>
    <p:sldId id="521" r:id="rId36"/>
    <p:sldId id="531" r:id="rId37"/>
    <p:sldId id="517" r:id="rId38"/>
    <p:sldId id="532" r:id="rId39"/>
  </p:sldIdLst>
  <p:sldSz cx="9144000" cy="5143500" type="screen16x9"/>
  <p:notesSz cx="6805613" cy="9944100"/>
  <p:embeddedFontLst>
    <p:embeddedFont>
      <p:font typeface="3ds" panose="02000503020000020004" charset="0"/>
      <p:regular r:id="rId42"/>
      <p:bold r:id="rId43"/>
      <p:italic r:id="rId44"/>
      <p:boldItalic r:id="rId45"/>
    </p:embeddedFont>
    <p:embeddedFont>
      <p:font typeface="Arial Narrow" panose="020B0606020202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668D3622-C07D-514F-BD00-3B6844CC333C}">
          <p14:sldIdLst>
            <p14:sldId id="303"/>
          </p14:sldIdLst>
        </p14:section>
        <p14:section name="CONTENT" id="{CFB0B27C-CE43-41B0-96FD-346B7F5CF116}">
          <p14:sldIdLst>
            <p14:sldId id="478"/>
            <p14:sldId id="479"/>
            <p14:sldId id="518"/>
            <p14:sldId id="481"/>
            <p14:sldId id="482"/>
            <p14:sldId id="519"/>
            <p14:sldId id="484"/>
            <p14:sldId id="507"/>
            <p14:sldId id="485"/>
            <p14:sldId id="486"/>
            <p14:sldId id="520"/>
            <p14:sldId id="508"/>
            <p14:sldId id="512"/>
            <p14:sldId id="516"/>
            <p14:sldId id="515"/>
            <p14:sldId id="523"/>
            <p14:sldId id="524"/>
            <p14:sldId id="509"/>
            <p14:sldId id="503"/>
            <p14:sldId id="522"/>
            <p14:sldId id="530"/>
            <p14:sldId id="521"/>
            <p14:sldId id="531"/>
            <p14:sldId id="517"/>
          </p14:sldIdLst>
        </p14:section>
        <p14:section name="BACKUP SLIDES" id="{003E62C8-F3E2-1540-B6A6-5DF5395B0CA1}">
          <p14:sldIdLst/>
        </p14:section>
        <p14:section name="BACK COVER" id="{62D9C9C7-B854-4BF1-8057-E287FADA77E3}">
          <p14:sldIdLst>
            <p14:sldId id="5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13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orient="horz" pos="214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86"/>
    <a:srgbClr val="FFFFFF"/>
    <a:srgbClr val="008000"/>
    <a:srgbClr val="006600"/>
    <a:srgbClr val="0F5486"/>
    <a:srgbClr val="26377E"/>
    <a:srgbClr val="F36C1E"/>
    <a:srgbClr val="E6E6E6"/>
    <a:srgbClr val="97999B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56" autoAdjust="0"/>
    <p:restoredTop sz="96807" autoAdjust="0"/>
  </p:normalViewPr>
  <p:slideViewPr>
    <p:cSldViewPr snapToGrid="0">
      <p:cViewPr varScale="1">
        <p:scale>
          <a:sx n="95" d="100"/>
          <a:sy n="95" d="100"/>
        </p:scale>
        <p:origin x="-787" y="154"/>
      </p:cViewPr>
      <p:guideLst>
        <p:guide orient="horz" pos="2913"/>
        <p:guide pos="158"/>
        <p:guide pos="5602"/>
        <p:guide orient="horz" pos="21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-9930"/>
    </p:cViewPr>
  </p:sorterViewPr>
  <p:notesViewPr>
    <p:cSldViewPr snapToGrid="0">
      <p:cViewPr varScale="1">
        <p:scale>
          <a:sx n="77" d="100"/>
          <a:sy n="77" d="100"/>
        </p:scale>
        <p:origin x="309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font" Target="fonts/font5.fntdata"/><Relationship Id="rId20" Type="http://schemas.openxmlformats.org/officeDocument/2006/relationships/slide" Target="slides/slide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5316297887882434E-2"/>
          <c:y val="0.19558009518231298"/>
          <c:w val="0.81140607835310197"/>
          <c:h val="0.7457458762629930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optimization_status_all!$M$51:$M$63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xVal>
          <c:yVal>
            <c:numRef>
              <c:f>optimization_status_all!$N$51:$N$63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4E5-4620-A381-F94B2F0A64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715903"/>
        <c:axId val="31725887"/>
      </c:scatterChart>
      <c:valAx>
        <c:axId val="3171590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crossAx val="31725887"/>
        <c:crosses val="autoZero"/>
        <c:crossBetween val="midCat"/>
      </c:valAx>
      <c:valAx>
        <c:axId val="31725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crossAx val="31715903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710729863983585E-2"/>
          <c:y val="7.5111750908142469E-2"/>
          <c:w val="0.92381545022669398"/>
          <c:h val="0.8422653230929009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optimization_status_all!$M$51:$M$63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xVal>
          <c:yVal>
            <c:numRef>
              <c:f>optimization_status_all!$N$51:$N$63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0.5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42-4CB0-B2A0-131C036848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715903"/>
        <c:axId val="31725887"/>
      </c:scatterChart>
      <c:valAx>
        <c:axId val="3171590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crossAx val="31725887"/>
        <c:crosses val="autoZero"/>
        <c:crossBetween val="midCat"/>
      </c:valAx>
      <c:valAx>
        <c:axId val="31725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crossAx val="31715903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  <a:headEnd type="none"/>
              <a:tailEnd type="none"/>
            </a:ln>
            <a:effectLst/>
          </c:spPr>
          <c:marker>
            <c:symbol val="none"/>
          </c:marker>
          <c:xVal>
            <c:numRef>
              <c:f>optimization_status_all!$M$51:$M$55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optimization_status_all!$N$51:$N$55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B6-42E5-8775-7F7C51778A9C}"/>
            </c:ext>
          </c:extLst>
        </c:ser>
        <c:ser>
          <c:idx val="1"/>
          <c:order val="1"/>
          <c:spPr>
            <a:ln w="31750" cap="rnd">
              <a:solidFill>
                <a:schemeClr val="accent1"/>
              </a:solidFill>
              <a:round/>
              <a:headEnd type="oval"/>
              <a:tailEnd type="oval"/>
            </a:ln>
            <a:effectLst/>
          </c:spPr>
          <c:marker>
            <c:symbol val="none"/>
          </c:marker>
          <c:xVal>
            <c:numRef>
              <c:f>optimization_status_all!$I$52:$I$62</c:f>
              <c:numCache>
                <c:formatCode>General</c:formatCode>
                <c:ptCount val="11"/>
                <c:pt idx="0">
                  <c:v>5</c:v>
                </c:pt>
                <c:pt idx="1">
                  <c:v>5.2</c:v>
                </c:pt>
                <c:pt idx="2">
                  <c:v>5.4</c:v>
                </c:pt>
                <c:pt idx="3">
                  <c:v>5.6</c:v>
                </c:pt>
                <c:pt idx="4">
                  <c:v>5.8</c:v>
                </c:pt>
                <c:pt idx="5">
                  <c:v>6</c:v>
                </c:pt>
                <c:pt idx="6">
                  <c:v>6.2</c:v>
                </c:pt>
                <c:pt idx="7">
                  <c:v>6.4</c:v>
                </c:pt>
                <c:pt idx="8">
                  <c:v>6.6</c:v>
                </c:pt>
                <c:pt idx="9">
                  <c:v>6.8</c:v>
                </c:pt>
                <c:pt idx="10">
                  <c:v>7</c:v>
                </c:pt>
              </c:numCache>
            </c:numRef>
          </c:xVal>
          <c:yVal>
            <c:numRef>
              <c:f>optimization_status_all!$J$52:$J$62</c:f>
              <c:numCache>
                <c:formatCode>General</c:formatCode>
                <c:ptCount val="11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1B6-42E5-8775-7F7C51778A9C}"/>
            </c:ext>
          </c:extLst>
        </c:ser>
        <c:ser>
          <c:idx val="2"/>
          <c:order val="2"/>
          <c:spPr>
            <a:ln w="38100" cap="rnd">
              <a:solidFill>
                <a:schemeClr val="accent1"/>
              </a:solidFill>
              <a:round/>
              <a:headEnd type="none"/>
              <a:tailEnd type="none"/>
            </a:ln>
            <a:effectLst/>
          </c:spPr>
          <c:marker>
            <c:symbol val="none"/>
          </c:marker>
          <c:xVal>
            <c:numRef>
              <c:f>optimization_status_all!$M$57:$M$62</c:f>
              <c:numCache>
                <c:formatCode>General</c:formatCode>
                <c:ptCount val="6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</c:numCache>
            </c:numRef>
          </c:xVal>
          <c:yVal>
            <c:numRef>
              <c:f>optimization_status_all!$N$57:$N$62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1B6-42E5-8775-7F7C51778A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715903"/>
        <c:axId val="31725887"/>
      </c:scatterChart>
      <c:valAx>
        <c:axId val="31715903"/>
        <c:scaling>
          <c:orientation val="minMax"/>
          <c:max val="12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crossAx val="31725887"/>
        <c:crosses val="autoZero"/>
        <c:crossBetween val="midCat"/>
      </c:valAx>
      <c:valAx>
        <c:axId val="31725887"/>
        <c:scaling>
          <c:orientation val="minMax"/>
          <c:min val="-5.000000000000001E-3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crossAx val="31715903"/>
        <c:crosses val="autoZero"/>
        <c:crossBetween val="midCat"/>
      </c:valAx>
      <c:spPr>
        <a:noFill/>
        <a:ln w="9525">
          <a:solidFill>
            <a:srgbClr val="0F5486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  <a:headEnd type="none"/>
              <a:tailEnd type="none"/>
            </a:ln>
            <a:effectLst/>
          </c:spPr>
          <c:marker>
            <c:symbol val="none"/>
          </c:marker>
          <c:xVal>
            <c:numRef>
              <c:f>optimization_status_all!$M$51:$M$55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optimization_status_all!$N$51:$N$55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36F-429D-A294-E80DD352A5E9}"/>
            </c:ext>
          </c:extLst>
        </c:ser>
        <c:ser>
          <c:idx val="1"/>
          <c:order val="1"/>
          <c:spPr>
            <a:ln w="31750" cap="rnd">
              <a:solidFill>
                <a:schemeClr val="accent1"/>
              </a:solidFill>
              <a:round/>
              <a:headEnd type="oval"/>
              <a:tailEnd type="oval"/>
            </a:ln>
            <a:effectLst/>
          </c:spPr>
          <c:marker>
            <c:symbol val="none"/>
          </c:marker>
          <c:xVal>
            <c:numRef>
              <c:f>optimization_status_all!$I$52:$I$62</c:f>
              <c:numCache>
                <c:formatCode>General</c:formatCode>
                <c:ptCount val="11"/>
                <c:pt idx="0">
                  <c:v>5</c:v>
                </c:pt>
                <c:pt idx="1">
                  <c:v>5.2</c:v>
                </c:pt>
                <c:pt idx="2">
                  <c:v>5.4</c:v>
                </c:pt>
                <c:pt idx="3">
                  <c:v>5.6</c:v>
                </c:pt>
                <c:pt idx="4">
                  <c:v>5.8</c:v>
                </c:pt>
                <c:pt idx="5">
                  <c:v>6</c:v>
                </c:pt>
                <c:pt idx="6">
                  <c:v>6.2</c:v>
                </c:pt>
                <c:pt idx="7">
                  <c:v>6.4</c:v>
                </c:pt>
                <c:pt idx="8">
                  <c:v>6.6</c:v>
                </c:pt>
                <c:pt idx="9">
                  <c:v>6.8</c:v>
                </c:pt>
                <c:pt idx="10">
                  <c:v>7</c:v>
                </c:pt>
              </c:numCache>
            </c:numRef>
          </c:xVal>
          <c:yVal>
            <c:numRef>
              <c:f>optimization_status_all!$J$52:$J$62</c:f>
              <c:numCache>
                <c:formatCode>General</c:formatCode>
                <c:ptCount val="11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36F-429D-A294-E80DD352A5E9}"/>
            </c:ext>
          </c:extLst>
        </c:ser>
        <c:ser>
          <c:idx val="2"/>
          <c:order val="2"/>
          <c:spPr>
            <a:ln w="38100" cap="rnd">
              <a:solidFill>
                <a:schemeClr val="accent1"/>
              </a:solidFill>
              <a:round/>
              <a:headEnd type="none"/>
              <a:tailEnd type="none"/>
            </a:ln>
            <a:effectLst/>
          </c:spPr>
          <c:marker>
            <c:symbol val="none"/>
          </c:marker>
          <c:xVal>
            <c:numRef>
              <c:f>optimization_status_all!$M$57:$M$62</c:f>
              <c:numCache>
                <c:formatCode>General</c:formatCode>
                <c:ptCount val="6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</c:numCache>
            </c:numRef>
          </c:xVal>
          <c:yVal>
            <c:numRef>
              <c:f>optimization_status_all!$N$57:$N$62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36F-429D-A294-E80DD352A5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715903"/>
        <c:axId val="31725887"/>
      </c:scatterChart>
      <c:valAx>
        <c:axId val="31715903"/>
        <c:scaling>
          <c:orientation val="minMax"/>
          <c:max val="12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crossAx val="31725887"/>
        <c:crosses val="autoZero"/>
        <c:crossBetween val="midCat"/>
      </c:valAx>
      <c:valAx>
        <c:axId val="31725887"/>
        <c:scaling>
          <c:orientation val="minMax"/>
          <c:min val="-5.000000000000001E-3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crossAx val="31715903"/>
        <c:crosses val="autoZero"/>
        <c:crossBetween val="midCat"/>
      </c:valAx>
      <c:spPr>
        <a:noFill/>
        <a:ln w="9525">
          <a:solidFill>
            <a:srgbClr val="0F5486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615263634855025"/>
          <c:y val="0.11943284524462675"/>
          <c:w val="0.66890613387493336"/>
          <c:h val="0.63321986232746796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optimization_status_all!$A$3:$A$44</c:f>
              <c:numCache>
                <c:formatCode>General</c:formatCode>
                <c:ptCount val="4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</c:numCache>
            </c:numRef>
          </c:xVal>
          <c:yVal>
            <c:numRef>
              <c:f>optimization_status_all!$B$3:$B$44</c:f>
              <c:numCache>
                <c:formatCode>0.00E+00</c:formatCode>
                <c:ptCount val="42"/>
                <c:pt idx="0">
                  <c:v>5.1528905000000001E-6</c:v>
                </c:pt>
                <c:pt idx="1">
                  <c:v>4.5124011000000004E-6</c:v>
                </c:pt>
                <c:pt idx="2">
                  <c:v>4.1634694E-6</c:v>
                </c:pt>
                <c:pt idx="3">
                  <c:v>3.7941861E-6</c:v>
                </c:pt>
                <c:pt idx="4">
                  <c:v>3.4603850000000002E-6</c:v>
                </c:pt>
                <c:pt idx="5">
                  <c:v>3.2577576999999998E-6</c:v>
                </c:pt>
                <c:pt idx="6">
                  <c:v>3.1008189999999999E-6</c:v>
                </c:pt>
                <c:pt idx="7">
                  <c:v>2.9517071E-6</c:v>
                </c:pt>
                <c:pt idx="8">
                  <c:v>2.8001176999999999E-6</c:v>
                </c:pt>
                <c:pt idx="9">
                  <c:v>2.6592477000000001E-6</c:v>
                </c:pt>
                <c:pt idx="10">
                  <c:v>2.5258942E-6</c:v>
                </c:pt>
                <c:pt idx="11">
                  <c:v>2.4059104000000002E-6</c:v>
                </c:pt>
                <c:pt idx="12">
                  <c:v>2.3047728E-6</c:v>
                </c:pt>
                <c:pt idx="13">
                  <c:v>2.2189531E-6</c:v>
                </c:pt>
                <c:pt idx="14">
                  <c:v>2.1438398000000001E-6</c:v>
                </c:pt>
                <c:pt idx="15">
                  <c:v>2.0752364E-6</c:v>
                </c:pt>
                <c:pt idx="16">
                  <c:v>2.0136968000000001E-6</c:v>
                </c:pt>
                <c:pt idx="17">
                  <c:v>1.9596946E-6</c:v>
                </c:pt>
                <c:pt idx="18">
                  <c:v>1.9178549000000002E-6</c:v>
                </c:pt>
                <c:pt idx="19">
                  <c:v>1.8867025E-6</c:v>
                </c:pt>
                <c:pt idx="20">
                  <c:v>1.8640104000000001E-6</c:v>
                </c:pt>
                <c:pt idx="21">
                  <c:v>1.8463495999999999E-6</c:v>
                </c:pt>
                <c:pt idx="22">
                  <c:v>1.8312811E-6</c:v>
                </c:pt>
                <c:pt idx="23">
                  <c:v>1.8176978E-6</c:v>
                </c:pt>
                <c:pt idx="24">
                  <c:v>1.8075308999999999E-6</c:v>
                </c:pt>
                <c:pt idx="25">
                  <c:v>1.7991486999999999E-6</c:v>
                </c:pt>
                <c:pt idx="26">
                  <c:v>1.792652E-6</c:v>
                </c:pt>
                <c:pt idx="27">
                  <c:v>1.7868669999999999E-6</c:v>
                </c:pt>
                <c:pt idx="28">
                  <c:v>1.7814708999999999E-6</c:v>
                </c:pt>
                <c:pt idx="29">
                  <c:v>1.7767608E-6</c:v>
                </c:pt>
                <c:pt idx="30">
                  <c:v>1.7727181999999999E-6</c:v>
                </c:pt>
                <c:pt idx="31">
                  <c:v>1.7690406E-6</c:v>
                </c:pt>
                <c:pt idx="32">
                  <c:v>1.765396E-6</c:v>
                </c:pt>
                <c:pt idx="33">
                  <c:v>1.7618147999999999E-6</c:v>
                </c:pt>
                <c:pt idx="34">
                  <c:v>1.7584258999999999E-6</c:v>
                </c:pt>
                <c:pt idx="35">
                  <c:v>1.7556603E-6</c:v>
                </c:pt>
                <c:pt idx="36">
                  <c:v>1.7535604999999999E-6</c:v>
                </c:pt>
                <c:pt idx="37">
                  <c:v>1.7516244000000001E-6</c:v>
                </c:pt>
                <c:pt idx="38">
                  <c:v>1.7493386E-6</c:v>
                </c:pt>
                <c:pt idx="39">
                  <c:v>1.7470441000000001E-6</c:v>
                </c:pt>
                <c:pt idx="40">
                  <c:v>1.7452509E-6</c:v>
                </c:pt>
                <c:pt idx="41">
                  <c:v>1.7435705000000001E-6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534-409C-85F2-FFB1E4DC60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2082848"/>
        <c:axId val="732081600"/>
      </c:scatterChart>
      <c:valAx>
        <c:axId val="73208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000" b="1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rPr>
                  <a:t>Iterations</a:t>
                </a:r>
              </a:p>
            </c:rich>
          </c:tx>
          <c:layout>
            <c:manualLayout>
              <c:xMode val="edge"/>
              <c:yMode val="edge"/>
              <c:x val="0.52017659051170617"/>
              <c:y val="0.865396323346976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000" b="1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2081600"/>
        <c:crosses val="autoZero"/>
        <c:crossBetween val="midCat"/>
        <c:majorUnit val="10"/>
      </c:valAx>
      <c:valAx>
        <c:axId val="73208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000" b="1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rPr>
                  <a:t>Compliance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000" b="1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2082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>
        <a:defRPr lang="en-US" sz="900" b="1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894730603512147"/>
          <c:y val="0.12077407988210878"/>
          <c:w val="0.67173626874389647"/>
          <c:h val="0.6630464385590827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optimization_status_all!$A$3:$A$49</c:f>
              <c:numCache>
                <c:formatCode>General</c:formatCode>
                <c:ptCount val="4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</c:numCache>
            </c:numRef>
          </c:xVal>
          <c:yVal>
            <c:numRef>
              <c:f>optimization_status_all!$B$3:$B$49</c:f>
              <c:numCache>
                <c:formatCode>0.00E+00</c:formatCode>
                <c:ptCount val="47"/>
                <c:pt idx="0">
                  <c:v>5.1528905000000001E-6</c:v>
                </c:pt>
                <c:pt idx="1">
                  <c:v>4.5379301999999996E-6</c:v>
                </c:pt>
                <c:pt idx="2">
                  <c:v>4.2228525999999998E-6</c:v>
                </c:pt>
                <c:pt idx="3">
                  <c:v>3.8820730999999999E-6</c:v>
                </c:pt>
                <c:pt idx="4">
                  <c:v>3.5489297000000002E-6</c:v>
                </c:pt>
                <c:pt idx="5">
                  <c:v>3.3589909E-6</c:v>
                </c:pt>
                <c:pt idx="6">
                  <c:v>3.2287344E-6</c:v>
                </c:pt>
                <c:pt idx="7">
                  <c:v>3.1252270999999998E-6</c:v>
                </c:pt>
                <c:pt idx="8">
                  <c:v>3.0130957000000001E-6</c:v>
                </c:pt>
                <c:pt idx="9">
                  <c:v>2.8963127E-6</c:v>
                </c:pt>
                <c:pt idx="10">
                  <c:v>2.7926457999999999E-6</c:v>
                </c:pt>
                <c:pt idx="11">
                  <c:v>2.6965131E-6</c:v>
                </c:pt>
                <c:pt idx="12">
                  <c:v>2.6049924999999999E-6</c:v>
                </c:pt>
                <c:pt idx="13">
                  <c:v>2.5099145999999999E-6</c:v>
                </c:pt>
                <c:pt idx="14">
                  <c:v>2.4114277E-6</c:v>
                </c:pt>
                <c:pt idx="15">
                  <c:v>2.3117708999999999E-6</c:v>
                </c:pt>
                <c:pt idx="16">
                  <c:v>2.2255387999999998E-6</c:v>
                </c:pt>
                <c:pt idx="17">
                  <c:v>2.1516397999999998E-6</c:v>
                </c:pt>
                <c:pt idx="18">
                  <c:v>2.0898374E-6</c:v>
                </c:pt>
                <c:pt idx="19">
                  <c:v>2.0367237999999999E-6</c:v>
                </c:pt>
                <c:pt idx="20">
                  <c:v>2.0011112000000002E-6</c:v>
                </c:pt>
                <c:pt idx="21">
                  <c:v>1.9760860000000001E-6</c:v>
                </c:pt>
                <c:pt idx="22">
                  <c:v>1.9588463E-6</c:v>
                </c:pt>
                <c:pt idx="23">
                  <c:v>1.9443191E-6</c:v>
                </c:pt>
                <c:pt idx="24">
                  <c:v>1.9328453999999999E-6</c:v>
                </c:pt>
                <c:pt idx="25">
                  <c:v>1.9235033E-6</c:v>
                </c:pt>
                <c:pt idx="26">
                  <c:v>1.9155361000000002E-6</c:v>
                </c:pt>
                <c:pt idx="27">
                  <c:v>1.9090157E-6</c:v>
                </c:pt>
                <c:pt idx="28">
                  <c:v>1.9024042999999999E-6</c:v>
                </c:pt>
                <c:pt idx="29">
                  <c:v>1.8951059000000001E-6</c:v>
                </c:pt>
                <c:pt idx="30">
                  <c:v>1.888724E-6</c:v>
                </c:pt>
                <c:pt idx="31">
                  <c:v>1.8815734E-6</c:v>
                </c:pt>
                <c:pt idx="32">
                  <c:v>1.8748224999999999E-6</c:v>
                </c:pt>
                <c:pt idx="33">
                  <c:v>1.8696120999999999E-6</c:v>
                </c:pt>
                <c:pt idx="34">
                  <c:v>1.8652679999999999E-6</c:v>
                </c:pt>
                <c:pt idx="35">
                  <c:v>1.8610282000000001E-6</c:v>
                </c:pt>
                <c:pt idx="36">
                  <c:v>1.8576401E-6</c:v>
                </c:pt>
                <c:pt idx="37">
                  <c:v>1.8541515E-6</c:v>
                </c:pt>
                <c:pt idx="38">
                  <c:v>1.8503019E-6</c:v>
                </c:pt>
                <c:pt idx="39">
                  <c:v>1.8464023000000001E-6</c:v>
                </c:pt>
                <c:pt idx="40">
                  <c:v>1.8424430000000001E-6</c:v>
                </c:pt>
                <c:pt idx="41">
                  <c:v>1.8383862999999999E-6</c:v>
                </c:pt>
                <c:pt idx="42">
                  <c:v>1.8341068E-6</c:v>
                </c:pt>
                <c:pt idx="43">
                  <c:v>1.8307044E-6</c:v>
                </c:pt>
                <c:pt idx="44">
                  <c:v>1.8277607000000001E-6</c:v>
                </c:pt>
                <c:pt idx="45">
                  <c:v>1.8255381000000001E-6</c:v>
                </c:pt>
                <c:pt idx="46">
                  <c:v>1.8239753999999999E-6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7AA-469F-AED7-5D6B520F4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1674112"/>
        <c:axId val="1001518592"/>
      </c:scatterChart>
      <c:valAx>
        <c:axId val="1001674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Iterations</a:t>
                </a:r>
              </a:p>
            </c:rich>
          </c:tx>
          <c:layout>
            <c:manualLayout>
              <c:xMode val="edge"/>
              <c:yMode val="edge"/>
              <c:x val="0.50050077990877884"/>
              <c:y val="0.895390846048960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518592"/>
        <c:crosses val="autoZero"/>
        <c:crossBetween val="midCat"/>
        <c:majorUnit val="10"/>
      </c:valAx>
      <c:valAx>
        <c:axId val="100151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Compliance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674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031379744511986"/>
          <c:y val="0.11157198150064239"/>
          <c:w val="0.6741840801607123"/>
          <c:h val="0.6033781698705732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optimization_status_all!$A$3:$A$52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xVal>
          <c:yVal>
            <c:numRef>
              <c:f>optimization_status_all!$B$3:$B$52</c:f>
              <c:numCache>
                <c:formatCode>0.00E+00</c:formatCode>
                <c:ptCount val="50"/>
                <c:pt idx="0">
                  <c:v>5.1528905000000001E-6</c:v>
                </c:pt>
                <c:pt idx="1">
                  <c:v>4.5561968999999999E-6</c:v>
                </c:pt>
                <c:pt idx="2">
                  <c:v>4.2621536999999998E-6</c:v>
                </c:pt>
                <c:pt idx="3">
                  <c:v>3.9419265000000003E-6</c:v>
                </c:pt>
                <c:pt idx="4">
                  <c:v>3.6254864000000001E-6</c:v>
                </c:pt>
                <c:pt idx="5">
                  <c:v>3.4435609E-6</c:v>
                </c:pt>
                <c:pt idx="6">
                  <c:v>3.3282836000000002E-6</c:v>
                </c:pt>
                <c:pt idx="7">
                  <c:v>3.2402652000000001E-6</c:v>
                </c:pt>
                <c:pt idx="8">
                  <c:v>3.1552780999999999E-6</c:v>
                </c:pt>
                <c:pt idx="9">
                  <c:v>3.0702038000000001E-6</c:v>
                </c:pt>
                <c:pt idx="10">
                  <c:v>2.9897658000000002E-6</c:v>
                </c:pt>
                <c:pt idx="11">
                  <c:v>2.9053583000000001E-6</c:v>
                </c:pt>
                <c:pt idx="12">
                  <c:v>2.8242181999999999E-6</c:v>
                </c:pt>
                <c:pt idx="13">
                  <c:v>2.7323107999999999E-6</c:v>
                </c:pt>
                <c:pt idx="14">
                  <c:v>2.6260654999999999E-6</c:v>
                </c:pt>
                <c:pt idx="15">
                  <c:v>2.5029499E-6</c:v>
                </c:pt>
                <c:pt idx="16">
                  <c:v>2.3960769999999998E-6</c:v>
                </c:pt>
                <c:pt idx="17">
                  <c:v>2.3101775E-6</c:v>
                </c:pt>
                <c:pt idx="18">
                  <c:v>2.2334972999999998E-6</c:v>
                </c:pt>
                <c:pt idx="19">
                  <c:v>2.1712879E-6</c:v>
                </c:pt>
                <c:pt idx="20">
                  <c:v>2.13117E-6</c:v>
                </c:pt>
                <c:pt idx="21">
                  <c:v>2.1059891000000001E-6</c:v>
                </c:pt>
                <c:pt idx="22">
                  <c:v>2.0885697999999999E-6</c:v>
                </c:pt>
                <c:pt idx="23">
                  <c:v>2.0750347000000001E-6</c:v>
                </c:pt>
                <c:pt idx="24">
                  <c:v>2.0635290999999999E-6</c:v>
                </c:pt>
                <c:pt idx="25">
                  <c:v>2.0535012E-6</c:v>
                </c:pt>
                <c:pt idx="26">
                  <c:v>2.0453003E-6</c:v>
                </c:pt>
                <c:pt idx="27">
                  <c:v>2.0379733999999999E-6</c:v>
                </c:pt>
                <c:pt idx="28">
                  <c:v>2.0308787000000001E-6</c:v>
                </c:pt>
                <c:pt idx="29">
                  <c:v>2.0241179999999999E-6</c:v>
                </c:pt>
                <c:pt idx="30">
                  <c:v>2.0179875E-6</c:v>
                </c:pt>
                <c:pt idx="31">
                  <c:v>2.0122196999999999E-6</c:v>
                </c:pt>
                <c:pt idx="32">
                  <c:v>2.006441E-6</c:v>
                </c:pt>
                <c:pt idx="33">
                  <c:v>2.0008731E-6</c:v>
                </c:pt>
                <c:pt idx="34">
                  <c:v>1.9956897000000001E-6</c:v>
                </c:pt>
                <c:pt idx="35">
                  <c:v>1.9905726000000002E-6</c:v>
                </c:pt>
                <c:pt idx="36">
                  <c:v>1.9861102000000001E-6</c:v>
                </c:pt>
                <c:pt idx="37">
                  <c:v>1.9820163000000001E-6</c:v>
                </c:pt>
                <c:pt idx="38">
                  <c:v>1.9782492000000001E-6</c:v>
                </c:pt>
                <c:pt idx="39">
                  <c:v>1.9746244000000001E-6</c:v>
                </c:pt>
                <c:pt idx="40">
                  <c:v>1.9706790000000001E-6</c:v>
                </c:pt>
                <c:pt idx="41">
                  <c:v>1.9673419000000002E-6</c:v>
                </c:pt>
                <c:pt idx="42">
                  <c:v>1.9639883000000001E-6</c:v>
                </c:pt>
                <c:pt idx="43">
                  <c:v>1.9612293999999999E-6</c:v>
                </c:pt>
                <c:pt idx="44">
                  <c:v>1.9583097E-6</c:v>
                </c:pt>
                <c:pt idx="45">
                  <c:v>1.9555846E-6</c:v>
                </c:pt>
                <c:pt idx="46">
                  <c:v>1.9533490999999998E-6</c:v>
                </c:pt>
                <c:pt idx="47">
                  <c:v>1.9511598999999999E-6</c:v>
                </c:pt>
                <c:pt idx="48">
                  <c:v>1.9490138999999999E-6</c:v>
                </c:pt>
                <c:pt idx="49">
                  <c:v>1.9474923999999999E-6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73-4313-A448-16515C15AE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0895"/>
        <c:axId val="1731311"/>
      </c:scatterChart>
      <c:valAx>
        <c:axId val="17308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000" b="1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rPr>
                  <a:t>Iterations</a:t>
                </a:r>
              </a:p>
            </c:rich>
          </c:tx>
          <c:layout>
            <c:manualLayout>
              <c:xMode val="edge"/>
              <c:yMode val="edge"/>
              <c:x val="0.50512506196183105"/>
              <c:y val="0.814454287103091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000" b="1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311"/>
        <c:crosses val="autoZero"/>
        <c:crossBetween val="midCat"/>
        <c:majorUnit val="10"/>
      </c:valAx>
      <c:valAx>
        <c:axId val="173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000" b="1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rPr>
                  <a:t>Compliance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000" b="1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08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Performance</a:t>
            </a:r>
            <a:r>
              <a:rPr lang="en-US" sz="1400" b="1" baseline="0" dirty="0"/>
              <a:t> comparison (8 CPUs)</a:t>
            </a:r>
            <a:endParaRPr lang="en-US" sz="1400" b="1" dirty="0"/>
          </a:p>
        </c:rich>
      </c:tx>
      <c:layout>
        <c:manualLayout>
          <c:xMode val="edge"/>
          <c:yMode val="edge"/>
          <c:x val="0.2256435624498101"/>
          <c:y val="6.32377129300913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53898663094717"/>
          <c:y val="0.1680461301965796"/>
          <c:w val="0.8052817974857468"/>
          <c:h val="0.695678933419561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Current_tosca</c:v>
                </c:pt>
              </c:strCache>
            </c:strRef>
          </c:tx>
          <c:spPr>
            <a:solidFill>
              <a:srgbClr val="0F5486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val>
            <c:numRef>
              <c:f>Sheet1!$B$4:$B$7</c:f>
              <c:numCache>
                <c:formatCode>General</c:formatCode>
                <c:ptCount val="4"/>
                <c:pt idx="0">
                  <c:v>1.9330000000000001</c:v>
                </c:pt>
                <c:pt idx="1">
                  <c:v>4.3380000000000001</c:v>
                </c:pt>
                <c:pt idx="2">
                  <c:v>11.99</c:v>
                </c:pt>
                <c:pt idx="3">
                  <c:v>49.17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3-4016-9745-62CD4865B5E7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Cuboid_centroids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Sheet1!$C$4:$C$7</c:f>
              <c:numCache>
                <c:formatCode>General</c:formatCode>
                <c:ptCount val="4"/>
                <c:pt idx="0">
                  <c:v>1.476</c:v>
                </c:pt>
                <c:pt idx="1">
                  <c:v>2.4180000000000001</c:v>
                </c:pt>
                <c:pt idx="2">
                  <c:v>4.3010000000000002</c:v>
                </c:pt>
                <c:pt idx="3">
                  <c:v>9.8960000000000008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53-4016-9745-62CD4865B5E7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Volume_fraction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Sheet1!$D$4:$D$7</c:f>
              <c:numCache>
                <c:formatCode>General</c:formatCode>
                <c:ptCount val="4"/>
                <c:pt idx="0">
                  <c:v>2.4300000000000002</c:v>
                </c:pt>
                <c:pt idx="1">
                  <c:v>5.1550000000000002</c:v>
                </c:pt>
                <c:pt idx="2">
                  <c:v>12.42</c:v>
                </c:pt>
                <c:pt idx="3">
                  <c:v>44.183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53-4016-9745-62CD4865B5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9269584"/>
        <c:axId val="1029264176"/>
      </c:barChart>
      <c:catAx>
        <c:axId val="10292695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majorTickMark val="none"/>
        <c:minorTickMark val="none"/>
        <c:tickLblPos val="nextTo"/>
        <c:crossAx val="1029264176"/>
        <c:crosses val="autoZero"/>
        <c:auto val="1"/>
        <c:lblAlgn val="ctr"/>
        <c:lblOffset val="100"/>
        <c:noMultiLvlLbl val="0"/>
      </c:catAx>
      <c:valAx>
        <c:axId val="1029264176"/>
        <c:scaling>
          <c:orientation val="minMax"/>
          <c:max val="7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dirty="0" err="1"/>
                  <a:t>ToscaOpt</a:t>
                </a:r>
                <a:r>
                  <a:rPr lang="en-US" sz="1200" b="1" baseline="0" dirty="0"/>
                  <a:t> (secs /cycle)</a:t>
                </a:r>
                <a:endParaRPr lang="en-US" sz="1200" b="1" dirty="0"/>
              </a:p>
            </c:rich>
          </c:tx>
          <c:layout>
            <c:manualLayout>
              <c:xMode val="edge"/>
              <c:yMode val="edge"/>
              <c:x val="1.3283021925626783E-2"/>
              <c:y val="0.3152358926115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9269584"/>
        <c:crosses val="autoZero"/>
        <c:crossBetween val="between"/>
      </c:valAx>
      <c:spPr>
        <a:noFill/>
        <a:ln>
          <a:solidFill>
            <a:srgbClr val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Performance comparison (1 CPU)</a:t>
            </a:r>
          </a:p>
        </c:rich>
      </c:tx>
      <c:layout>
        <c:manualLayout>
          <c:xMode val="edge"/>
          <c:yMode val="edge"/>
          <c:x val="0.23528909993400113"/>
          <c:y val="8.98906625189557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893833605085696"/>
          <c:y val="0.12047613739115355"/>
          <c:w val="0.81505995174172774"/>
          <c:h val="0.7594522331990282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F5486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val>
            <c:numRef>
              <c:f>Sheet1!$B$13:$B$16</c:f>
              <c:numCache>
                <c:formatCode>General</c:formatCode>
                <c:ptCount val="4"/>
                <c:pt idx="0">
                  <c:v>5.1120000000000001</c:v>
                </c:pt>
                <c:pt idx="1">
                  <c:v>13.33</c:v>
                </c:pt>
                <c:pt idx="2">
                  <c:v>40.659999999999997</c:v>
                </c:pt>
                <c:pt idx="3">
                  <c:v>62.6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A6-459D-8D80-CC7F9A90D4A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Sheet1!$C$13:$C$16</c:f>
              <c:numCache>
                <c:formatCode>General</c:formatCode>
                <c:ptCount val="4"/>
                <c:pt idx="0">
                  <c:v>2.9079999999999999</c:v>
                </c:pt>
                <c:pt idx="1">
                  <c:v>5.67</c:v>
                </c:pt>
                <c:pt idx="2">
                  <c:v>11.287000000000001</c:v>
                </c:pt>
                <c:pt idx="3">
                  <c:v>26.3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A6-459D-8D80-CC7F9A90D4AB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Sheet1!$D$13:$D$16</c:f>
              <c:numCache>
                <c:formatCode>General</c:formatCode>
                <c:ptCount val="4"/>
                <c:pt idx="0">
                  <c:v>3.8370000000000002</c:v>
                </c:pt>
                <c:pt idx="1">
                  <c:v>8.43</c:v>
                </c:pt>
                <c:pt idx="2">
                  <c:v>34.4</c:v>
                </c:pt>
                <c:pt idx="3">
                  <c:v>58.36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A6-459D-8D80-CC7F9A90D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180944"/>
        <c:axId val="551183440"/>
      </c:barChart>
      <c:catAx>
        <c:axId val="55118094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majorTickMark val="none"/>
        <c:minorTickMark val="none"/>
        <c:tickLblPos val="nextTo"/>
        <c:crossAx val="551183440"/>
        <c:crosses val="autoZero"/>
        <c:auto val="1"/>
        <c:lblAlgn val="ctr"/>
        <c:lblOffset val="100"/>
        <c:noMultiLvlLbl val="0"/>
      </c:catAx>
      <c:valAx>
        <c:axId val="5511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baseline="0" dirty="0" err="1">
                    <a:effectLst/>
                  </a:rPr>
                  <a:t>ToscaOpt</a:t>
                </a:r>
                <a:r>
                  <a:rPr lang="en-US" sz="1200" b="1" i="0" baseline="0" dirty="0">
                    <a:effectLst/>
                  </a:rPr>
                  <a:t> (secs /cycle)</a:t>
                </a:r>
                <a:endParaRPr lang="en-US" sz="12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"/>
              <c:y val="0.261059117266616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180944"/>
        <c:crosses val="autoZero"/>
        <c:crossBetween val="between"/>
      </c:valAx>
      <c:spPr>
        <a:noFill/>
        <a:ln>
          <a:solidFill>
            <a:srgbClr val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>
                <a:latin typeface="Arial Narrow" panose="020B0606020202030204" pitchFamily="34" charset="0"/>
              </a:rPr>
              <a:pPr/>
              <a:t>8/19/2024</a:t>
            </a:fld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>
                <a:latin typeface="Arial Narrow" panose="020B0606020202030204" pitchFamily="34" charset="0"/>
              </a:rPr>
              <a:pPr/>
              <a:t>‹#›</a:t>
            </a:fld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C2262F3B-5CC7-4D5E-B602-F5E0CB55D9B3}" type="datetimeFigureOut">
              <a:rPr lang="en-US" smtClean="0"/>
              <a:pPr/>
              <a:t>8/19/2024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02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75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1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5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31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81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24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2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24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24.svg"/></Relationships>
</file>

<file path=ppt/slideLayouts/_rels/slideLayout1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24.sv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Layouts/_rels/slideLayout1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32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32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32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32.svg"/></Relationships>
</file>

<file path=ppt/slideLayouts/_rels/slideLayout1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32.sv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5.png"/><Relationship Id="rId4" Type="http://schemas.openxmlformats.org/officeDocument/2006/relationships/image" Target="../media/image36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5.png"/><Relationship Id="rId4" Type="http://schemas.openxmlformats.org/officeDocument/2006/relationships/image" Target="../media/image36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5.png"/><Relationship Id="rId4" Type="http://schemas.openxmlformats.org/officeDocument/2006/relationships/image" Target="../media/image36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5.png"/><Relationship Id="rId4" Type="http://schemas.openxmlformats.org/officeDocument/2006/relationships/image" Target="../media/image36.svg"/></Relationships>
</file>

<file path=ppt/slideLayouts/_rels/slideLayout20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5.png"/><Relationship Id="rId4" Type="http://schemas.openxmlformats.org/officeDocument/2006/relationships/image" Target="../media/image36.sv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png"/><Relationship Id="rId4" Type="http://schemas.openxmlformats.org/officeDocument/2006/relationships/image" Target="../media/image40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png"/><Relationship Id="rId4" Type="http://schemas.openxmlformats.org/officeDocument/2006/relationships/image" Target="../media/image40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png"/><Relationship Id="rId4" Type="http://schemas.openxmlformats.org/officeDocument/2006/relationships/image" Target="../media/image40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png"/><Relationship Id="rId4" Type="http://schemas.openxmlformats.org/officeDocument/2006/relationships/image" Target="../media/image40.svg"/></Relationships>
</file>

<file path=ppt/slideLayouts/_rels/slideLayout2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png"/><Relationship Id="rId4" Type="http://schemas.openxmlformats.org/officeDocument/2006/relationships/image" Target="../media/image40.sv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microsoft.com/office/2007/relationships/hdphoto" Target="../media/hdphoto7.wdp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.png"/><Relationship Id="rId4" Type="http://schemas.openxmlformats.org/officeDocument/2006/relationships/image" Target="../media/image44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.png"/><Relationship Id="rId4" Type="http://schemas.openxmlformats.org/officeDocument/2006/relationships/image" Target="../media/image44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.png"/><Relationship Id="rId4" Type="http://schemas.openxmlformats.org/officeDocument/2006/relationships/image" Target="../media/image44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.png"/><Relationship Id="rId4" Type="http://schemas.openxmlformats.org/officeDocument/2006/relationships/image" Target="../media/image44.svg"/></Relationships>
</file>

<file path=ppt/slideLayouts/_rels/slideLayout2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.png"/><Relationship Id="rId4" Type="http://schemas.openxmlformats.org/officeDocument/2006/relationships/image" Target="../media/image44.sv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5" Type="http://schemas.microsoft.com/office/2007/relationships/hdphoto" Target="../media/hdphoto8.wdp"/><Relationship Id="rId4" Type="http://schemas.openxmlformats.org/officeDocument/2006/relationships/image" Target="../media/image6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5.png"/><Relationship Id="rId4" Type="http://schemas.openxmlformats.org/officeDocument/2006/relationships/image" Target="../media/image4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5.png"/><Relationship Id="rId4" Type="http://schemas.openxmlformats.org/officeDocument/2006/relationships/image" Target="../media/image48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5.png"/><Relationship Id="rId4" Type="http://schemas.openxmlformats.org/officeDocument/2006/relationships/image" Target="../media/image48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5.png"/><Relationship Id="rId4" Type="http://schemas.openxmlformats.org/officeDocument/2006/relationships/image" Target="../media/image48.svg"/></Relationships>
</file>

<file path=ppt/slideLayouts/_rels/slideLayout30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5.png"/><Relationship Id="rId4" Type="http://schemas.openxmlformats.org/officeDocument/2006/relationships/image" Target="../media/image48.svg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png"/><Relationship Id="rId4" Type="http://schemas.openxmlformats.org/officeDocument/2006/relationships/image" Target="../media/image5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png"/><Relationship Id="rId4" Type="http://schemas.openxmlformats.org/officeDocument/2006/relationships/image" Target="../media/image5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png"/><Relationship Id="rId4" Type="http://schemas.openxmlformats.org/officeDocument/2006/relationships/image" Target="../media/image5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png"/><Relationship Id="rId4" Type="http://schemas.openxmlformats.org/officeDocument/2006/relationships/image" Target="../media/image52.svg"/></Relationships>
</file>

<file path=ppt/slideLayouts/_rels/slideLayout3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png"/><Relationship Id="rId4" Type="http://schemas.openxmlformats.org/officeDocument/2006/relationships/image" Target="../media/image52.svg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5" Type="http://schemas.microsoft.com/office/2007/relationships/hdphoto" Target="../media/hdphoto9.wdp"/><Relationship Id="rId4" Type="http://schemas.openxmlformats.org/officeDocument/2006/relationships/image" Target="../media/image6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.png"/><Relationship Id="rId4" Type="http://schemas.openxmlformats.org/officeDocument/2006/relationships/image" Target="../media/image56.sv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.png"/><Relationship Id="rId4" Type="http://schemas.openxmlformats.org/officeDocument/2006/relationships/image" Target="../media/image56.sv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.png"/><Relationship Id="rId4" Type="http://schemas.openxmlformats.org/officeDocument/2006/relationships/image" Target="../media/image56.sv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.png"/><Relationship Id="rId4" Type="http://schemas.openxmlformats.org/officeDocument/2006/relationships/image" Target="../media/image56.svg"/></Relationships>
</file>

<file path=ppt/slideLayouts/_rels/slideLayout3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.pn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.png"/><Relationship Id="rId4" Type="http://schemas.openxmlformats.org/officeDocument/2006/relationships/image" Target="../media/image56.svg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5" Type="http://schemas.microsoft.com/office/2007/relationships/hdphoto" Target="../media/hdphoto10.wdp"/><Relationship Id="rId4" Type="http://schemas.openxmlformats.org/officeDocument/2006/relationships/image" Target="../media/image6.png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5.png"/><Relationship Id="rId4" Type="http://schemas.openxmlformats.org/officeDocument/2006/relationships/image" Target="../media/image60.sv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5.png"/><Relationship Id="rId4" Type="http://schemas.openxmlformats.org/officeDocument/2006/relationships/image" Target="../media/image60.svg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5.png"/><Relationship Id="rId4" Type="http://schemas.openxmlformats.org/officeDocument/2006/relationships/image" Target="../media/image60.sv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9.pn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5.png"/><Relationship Id="rId4" Type="http://schemas.openxmlformats.org/officeDocument/2006/relationships/image" Target="../media/image60.svg"/></Relationships>
</file>

<file path=ppt/slideLayouts/_rels/slideLayout40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5.png"/><Relationship Id="rId4" Type="http://schemas.openxmlformats.org/officeDocument/2006/relationships/image" Target="../media/image60.svg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 dirty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© Dassault </a:t>
            </a:r>
            <a:r>
              <a:rPr lang="en-US" noProof="0" dirty="0" err="1"/>
              <a:t>Systèmes</a:t>
            </a:r>
            <a:r>
              <a:rPr lang="en-US" noProof="0" dirty="0"/>
              <a:t>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69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658458E-B59C-7043-9A41-BE82B255A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714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D829BDD3-8A8C-8F4E-9125-1878A8D6AC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53CEFA4-5168-554B-9BFB-896F116539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64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47FCEC-B7D1-45AE-B9B0-D94B5AF28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93B7AC9-2665-3049-8902-C5426E9A48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5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C08DCB-E084-4411-9591-C96734A99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016444-8A74-1041-B28D-BDD2F5244C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692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3247B26-3C24-49AA-8586-371C583347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994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4489E6B-BA61-44C8-B7F9-E0169AF82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914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2213EC-D671-48D4-B442-5D25E7CF3C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FDD04B7-97BC-464A-A874-B31EDE7FE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021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1CA057C-530C-4FD2-9C5D-648C2ECF2E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214F5EE-C953-634E-AA30-D7E05AD011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731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8B51440-FAA3-4EE1-A8DC-1A196A2077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8E3786-A8CC-CB4D-B252-91A55A6E14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149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E3D1AD-6005-4DAE-9B98-81FE4116D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967ED2-4993-A44A-8D39-B5C35CA53C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963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43EB6A5-8BD9-4B2B-940B-53F1B56D9D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4EE2B3-D9CA-4F4C-B440-A79565AE48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9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A9E3C5-2DD9-6D45-8BDB-72C632F25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09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7A1727-7B9C-4226-B773-2CCE96E958E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86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6A280E-A22C-46BE-9F7E-26F47139DF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646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088CDA2-2ADA-4479-A6C2-CBF2F45AD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578304-7EAF-3241-A008-E6FCFC3DBA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80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33270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6FA965D-7AE5-440E-B6F2-93B4DD210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17A5BD2-1E34-7148-94FA-7C69D5F7B6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34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FCC5848-059C-4625-B3B6-A825C9919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73545F1-05A4-6045-B78F-35BBFD499E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63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EA34603-A6F0-47E5-980F-3DCDBC52F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08350D4-E369-0E47-B5BA-2A8DE6EFFD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870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222CB3-1DCE-4A63-AB5B-5729F592BD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85D1DB-F367-5947-87FF-3451AEDFA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1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0173A6-2EE8-4D1D-B6E6-1B35AFDB8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896AAC7-A7F0-2C4F-B69E-2D106B22EE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0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BA0BD7F-576E-499D-92D4-1EF0CCBC76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A51954-684B-C24D-9665-8F0784F56F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1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92372A-B92C-4940-A1E1-6D14831A54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254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B5CB0B-585F-49C7-A8F7-B0A8EC8310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AFB6EBC-C971-5D46-BD74-C1D1B39B27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126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E087AB5-B80C-46A0-9CB0-E04D82E0C5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A3A875C-E59E-394B-8536-04A0EACB82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1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13A5ED0-EFB0-4B92-BDA4-AD99EF503C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672EAE-EA28-D846-801A-51E1CA9628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218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CC3DA8E-CC87-424C-BB46-7C05F473F5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EDD6951-6966-D246-A3AA-0CEF9743CC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971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C0EE41B-F800-4AF9-B8B4-4B14EFAFA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752FAE5-AE00-2E47-94C7-8DB180BAC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0014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BC54FEA-9BD4-4D01-9174-F67CE9D06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4F01D3F-7DFE-A343-BE2B-E9A82D74E9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412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D3EA841-71A0-4BDA-BC47-0C8D8A57FF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9D7A37E-D9E5-4F1B-AA20-ED304477D92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06806C8-EF9E-42E5-B811-ADE42FF5E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1BC093E-C1C4-BD41-9BD3-0C8059F413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58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3400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8864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442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7A07B-8296-9140-BDEF-FFFDDEBBD4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240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10F3B7-4AC9-48F6-B9D9-B6CA162F6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D07A468-CAC1-E643-B96B-D8393CFEF1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19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4CB35B-00DF-4767-BAB4-4AFEC47AE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F72CAE7-408E-3E4A-BBDD-00D125544526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FCA8449-8201-FA4B-AE77-A43F760E74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7906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BD4FDB2F-C3BE-D74E-8AC6-2B34493F6CE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56450CD-78A4-0341-B133-C8E5526BE5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29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F095DB-9D22-427D-89E2-CCF921BD5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BFFE60A-D4E8-3B48-88BF-8608C80AEB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2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207E262-6C65-4CCE-B6EC-112666CCC3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EA7482E-0479-7D47-95BF-11716F7C61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552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114BA86-48AB-449D-A21D-BB5143BF2B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779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C1533B-3245-46C4-A21B-EE3F0C0697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338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166EE8A-D031-499C-BD73-0D0F2E320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B54FB5C-6E00-BF42-A22A-68399CEB76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22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781067-1B51-4B8C-A559-7789EE842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6E847BA-BFB3-2144-9B08-B112002BE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520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E253F6-6CD8-4F23-83DC-5D9C1483EA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0AAE12-62F8-4145-B0CF-A5913764DD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/>
                </a:solidFill>
              </a:rPr>
              <a:t>© Dassault </a:t>
            </a:r>
            <a:r>
              <a:rPr lang="en-US" noProof="0" dirty="0" err="1">
                <a:solidFill>
                  <a:schemeClr val="bg1"/>
                </a:solidFill>
              </a:rPr>
              <a:t>Systèmes</a:t>
            </a:r>
            <a:r>
              <a:rPr lang="en-US" noProof="0" dirty="0">
                <a:solidFill>
                  <a:schemeClr val="bg1"/>
                </a:solidFill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428203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863F207-5D00-4464-9745-79E88C1114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C86C06D-087B-D841-96CA-A09D1BB9C0E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733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0E86D7E-C360-43E9-88E9-1D1BC0D35D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D9C88E-17F1-9649-B310-7EB7598191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727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2668D5-8937-4778-8567-241FBC4768E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841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55966E-C967-4EF5-90D5-7812DB1F24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685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91B85B-37EA-425A-AFEC-4BC638CAA4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8975E0-5F3D-7D4A-91B4-065A215BC7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042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A0965A6-08EA-43C6-A321-98DE2B0E23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5799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2C1DBB-0A50-45A3-968A-048E305D2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288984-EDA6-1349-A438-DB8A46DAFC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8845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A0176AD-1583-48A0-BFE3-BE3E052A21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DCC1C6-88AD-014E-B265-486DA4741F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56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3A72A7D-DBAC-48EA-A593-1E98B93F23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71C8EFC-0040-994A-9C48-4FDC98AB5E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847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3019802-F6C9-44ED-AC14-842A96D1C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290618C-73F8-B14A-BCFF-33BFE22C98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04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39003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136EBBD-7BB5-4948-913F-7B7BFB43CA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951EB40-FA33-D548-BB13-9C31713EB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DE8349-E128-4FF0-9426-6A5228E94A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583782-E264-2847-AF7E-ECFD6D3D00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9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B2C752-7457-4601-A644-2A7CFA7E54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E29DA2E-ADE7-D243-A804-0139A48D6C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285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C992F48-ABDC-41D5-BDB4-0EB8B12EF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3F614BC-1A6F-724B-951C-6552A8DC62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370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050079B-34D8-4B7C-B65B-EF4DFE95D9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40364BF-E999-034E-978D-151FE02899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0935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F7AB7BA-8025-4067-87DA-6D7FB837DA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FCBC53A-EC52-FB41-BE62-F3C16C8C1B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98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C3DB267-C0BD-40B5-AEEA-A97ED6430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C36624D-4F35-E840-ACD1-2AC7E7F70E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753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9AED08-0B88-4F44-A1CB-39D6038E4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351C0BF-DBC2-5F42-A1BE-779EC243E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96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6972D9B-006C-4C41-A745-7634C9DC3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930"/>
            <a:ext cx="1027801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1108BB-7666-4202-BB86-FD86159ED3F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8A66BAF-60D5-4574-B89B-493698F4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855C06B-032E-904A-B5D1-87E7B0A73A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05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316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Et </a:t>
            </a:r>
            <a:r>
              <a:rPr lang="en-US" noProof="0" dirty="0" err="1"/>
              <a:t>vero</a:t>
            </a:r>
            <a:r>
              <a:rPr lang="en-US" noProof="0" dirty="0"/>
              <a:t> brute </a:t>
            </a:r>
            <a:r>
              <a:rPr lang="en-US" noProof="0" dirty="0" err="1"/>
              <a:t>eum</a:t>
            </a:r>
            <a:r>
              <a:rPr lang="en-US" noProof="0" dirty="0"/>
              <a:t>, eros </a:t>
            </a:r>
            <a:r>
              <a:rPr lang="en-US" noProof="0" dirty="0" err="1"/>
              <a:t>aliquip</a:t>
            </a:r>
            <a:r>
              <a:rPr lang="en-US" noProof="0" dirty="0"/>
              <a:t> at vel, magna </a:t>
            </a:r>
            <a:r>
              <a:rPr lang="en-US" noProof="0" dirty="0" err="1"/>
              <a:t>causae</a:t>
            </a:r>
            <a:r>
              <a:rPr lang="en-US" noProof="0" dirty="0"/>
              <a:t> pro </a:t>
            </a:r>
            <a:r>
              <a:rPr lang="en-US" noProof="0" dirty="0" err="1"/>
              <a:t>te</a:t>
            </a:r>
            <a:r>
              <a:rPr lang="en-US" noProof="0" dirty="0"/>
              <a:t>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8/19/2024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725DF-3957-A141-AB2D-F17326E0B4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9345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67061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5950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8F72DD8-1F25-4C25-98D1-A76A11322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155950F-B307-0D40-A10B-D5BB484139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917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503FE05-4CB0-4271-9B1B-058ABAA61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552BA10-32E7-1D41-AA11-4530A6DFA250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605873C-EB9B-CD4F-BADE-A209D57F1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481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6ABDED7-C0F7-704E-85BF-67A5167F97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D154C5-C374-894B-ACB2-0D2D57F7E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4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E4F32D-131D-4D45-8C58-2E6606C383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8782401-F58B-5B42-AC96-D2E6BED442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4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1F4C494-DFC3-46D1-8DD6-C8C4CB3577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C071C-6604-EE44-AD79-E3FA4ECDDA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593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9808A9-9358-4EA6-A161-2AB986B0B1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985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7FF326-D833-4B3B-899D-8DC1544B03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9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DC14B3-592B-490E-AC34-8375D0DB0A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93FA92B-BEB3-6A42-A9BF-0E84837715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4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 dirty="0"/>
              <a:t>Sit at </a:t>
            </a:r>
            <a:r>
              <a:rPr lang="en-US" noProof="0" dirty="0" err="1"/>
              <a:t>velit</a:t>
            </a:r>
            <a:r>
              <a:rPr lang="en-US" noProof="0" dirty="0"/>
              <a:t> </a:t>
            </a:r>
            <a:r>
              <a:rPr lang="en-US" noProof="0" dirty="0" err="1"/>
              <a:t>periculis</a:t>
            </a:r>
            <a:r>
              <a:rPr lang="en-US" noProof="0" dirty="0"/>
              <a:t>. </a:t>
            </a:r>
            <a:r>
              <a:rPr lang="en-US" noProof="0" dirty="0" err="1"/>
              <a:t>Usu</a:t>
            </a:r>
            <a:r>
              <a:rPr lang="en-US" noProof="0" dirty="0"/>
              <a:t> </a:t>
            </a:r>
            <a:r>
              <a:rPr lang="en-US" noProof="0" dirty="0" err="1"/>
              <a:t>ferri</a:t>
            </a:r>
            <a:r>
              <a:rPr lang="en-US" noProof="0" dirty="0"/>
              <a:t> </a:t>
            </a:r>
            <a:r>
              <a:rPr lang="en-US" noProof="0" dirty="0" err="1"/>
              <a:t>invenire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ea. Sed maiorum </a:t>
            </a:r>
            <a:r>
              <a:rPr lang="en-US" noProof="0" dirty="0" err="1"/>
              <a:t>legendos</a:t>
            </a:r>
            <a:r>
              <a:rPr lang="en-US" noProof="0" dirty="0"/>
              <a:t> </a:t>
            </a:r>
            <a:r>
              <a:rPr lang="en-US" noProof="0" dirty="0" err="1"/>
              <a:t>ea</a:t>
            </a:r>
            <a:r>
              <a:rPr lang="en-US" noProof="0" dirty="0"/>
              <a:t>, sit at </a:t>
            </a:r>
            <a:r>
              <a:rPr lang="en-US" noProof="0" dirty="0" err="1"/>
              <a:t>sonet</a:t>
            </a:r>
            <a:r>
              <a:rPr lang="en-US" noProof="0" dirty="0"/>
              <a:t> </a:t>
            </a:r>
            <a:r>
              <a:rPr lang="en-US" noProof="0" dirty="0" err="1"/>
              <a:t>molestie</a:t>
            </a:r>
            <a:r>
              <a:rPr lang="en-US" noProof="0" dirty="0"/>
              <a:t>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989758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40B758-70BE-47FB-B088-8A9478648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D37433B-AD14-6043-A62F-73653E3F2E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368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50921DA-63E2-421A-BCC0-D36AE4B096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FB9E71-69FF-2840-97DA-8B2ABD0401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4532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62BF21-B8CA-4D8B-BC12-529A3CEABA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EF8768-EFCC-4744-9A7A-3AB20AA571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855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86B136-00DE-4C58-BF87-19B35469E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AC2C68B-ECD0-9141-9EEA-E73DB308F8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2128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509EAF-76AD-4024-80AD-C35EEDA4C3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1765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3D8A53E-8AFB-422B-BC38-45B59C9FC9E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04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A7EBAA-6E13-4B20-A747-308836BD5C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0DBBA6-7A04-4841-BBD4-7897D39D01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170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2DFC78-7438-425C-9448-223787CF0E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1519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768C78-DD2E-46E5-AA8F-356C48382D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378C15-2916-034C-91C7-A17EAB0C42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553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D8318CB-1664-47BE-879E-1FC6767E8C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B7C833-7DD2-B540-AE7D-38BAAAC92F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8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DE6470-35D2-4C49-959A-32ECC5D3DF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0392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B58A9D0-D22E-43E4-AC28-CB77287CD9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C790A8-DB1C-B749-813C-96941EEED5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9809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78E460-7D89-4810-A79E-7523D2B55D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017A877-3DA7-9542-A9A2-BD663613F1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2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683AD9D-59DC-46BC-BE0C-AA38673A1B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D522C95-FBBB-0C48-ABC5-7BC3F2C732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47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B8A66BE-760C-4329-BCB8-2898EB7AF2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1575EA1-13A7-B04F-8489-EDA555D973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31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7E7E04D-F996-4EC3-8E81-80177CDA6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03E218A-D2AD-604C-9EA2-7A1C527F01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0541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6674A3D-A849-4969-B914-94145E1C7A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7ADDD49-7B56-3349-A798-84744BDE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34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C7579EC-AA89-43D8-BFE9-C14006CFC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75ECA4A-4343-6740-B08D-C31FD5EF62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162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DEE147D-D62F-4623-AEDF-23574C3875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B71FCD-17C6-6942-9C6F-D4D5055DB6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4193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8603005-D60A-40E7-9B6F-DF75DBD2B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784DA69-F781-EB4A-A76B-60BB106610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4954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D72CA15-C361-46A7-851A-DB8F33DAB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5B5CFA9-F2BD-C346-BA90-8DACD649C1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40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519838C-2C54-5440-9E72-7C6C9F5CC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28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8F1C7A3-52C7-4ED3-AD60-AF3FA95B31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8" y="4756696"/>
            <a:ext cx="686351" cy="21196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B5C36EA1-34D1-434C-8E8A-C7063339475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8048A6-F118-4EA8-A0B9-B61F702FC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32EE7C-72D0-EF49-9C4B-AC8954EEB0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4827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60875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64389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3796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F715F4C-5F3C-4DB8-AF65-18C1F84A9C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C0C0967-CB9B-3C49-BBE4-2AA8767DDD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299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812742E-2BA6-4514-9933-2197D1ED93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D2DA308-8B0F-D747-A946-F0377066D547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65955B-4270-7A4E-B6F0-4857B6D99E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084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AA200AF-15A4-EC48-A3A8-7D57C0EE7AC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B1DEC1F-73BC-F34F-ADFB-F9838FFCBE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1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90C231-FC24-4CCC-A4B2-1ECF6EF0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F5E5FD-5C40-C040-A71A-8AB3A7E624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35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911DEE-A23F-40FF-AE65-FD3EC2CAAE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FC55C5-32C2-7A4A-9450-25CFD28969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0320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CB0A9B-D359-464C-BAE9-2593889F65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1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6337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2F56DF-F7A2-A84C-809B-31390ECBBC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670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040D70-BE72-4283-9057-68E7D4E5C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2800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557C18-44FD-40FC-9B4B-7F28CEE5D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60F8F70-F992-F846-8A30-244B578CC8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63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B5BD7F9-ADE8-4853-9F39-7C18931BDD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2162A22-EEEF-9B49-B357-3DEA93B006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8138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8BDAA92-7E94-42C7-A2AA-D0037B2D81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E31F5F-B500-434A-BC34-4FDECFB453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160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5647B69-F747-406E-A666-0122BDAF00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48BB33A-90EA-864B-9BF0-84503BAD05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827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43A670-4358-4737-A6E7-3EAA8C2418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D28043D-47D6-D74A-9104-1B76409074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658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549F27B-14C8-406C-9466-47E656B99A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6451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2766166-19FA-4B21-8816-A5DCA9BCA4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163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D327346-9B9C-4B1A-A868-FEA4776753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6FC0CD3-9A45-9840-A9CE-88AB5EE919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133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43B833-52DB-4FC9-B111-F0551DF1C8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68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FBCC15-61C1-694E-B25C-95110FB8E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951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C76922-2461-48AC-B0BF-85CF0495B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FA74305-D0AE-7647-9ADA-A94DFE9EF4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364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3AAE140-3247-4807-97FB-5AAE4A2BD6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BAA8A7A-180B-6C4C-BBDC-867FFCE703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190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B2702B-1C5F-4161-8157-63F152C89D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C0BD953-416F-0D46-AB67-96F2A50B97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8617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C34B44-F22B-4E7D-82A7-E4FDB8D4D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4B0DD2B-C8F1-DC4B-A3C4-C45D447584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160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AF7CAF-F664-4B44-8F7E-5529FDB97D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B4EC31-B85B-F841-A1F9-AAD8EB2CBE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3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FE68417-4563-49E9-AF90-81FE8B066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9B7702-D3D0-A64F-AAB5-1771413D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09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C6F7C66-7506-4E8D-B009-7CFD4E29D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34789-E314-844B-9FB4-7BEBF5A760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1930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0604CF-F606-4490-B5F6-6F587DEDF8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3160C9-C711-DE41-9125-876489C17D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448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49EB536-7823-40B1-9607-549922B63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A07B436-921B-1B47-BBF4-0ED712F237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4436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7B64457-560F-4C41-BBCB-0508A66DA1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682DAE34-3A22-CD4E-B876-6065625FF2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93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16C0B9-0880-8F41-B723-F54B3A1AD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5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E2B2ED-F3AF-4834-936B-235FC3A5F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87729D-DE30-3942-981F-FCD0DCE899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074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2EE7051-E31B-484E-A54C-99D52E0E8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513248B-9EBB-4A47-912C-168C3D0C6D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006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2AF3B7-26B9-4E67-8C1A-FEB565B07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7849"/>
            <a:ext cx="982338" cy="210808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4DA46F7A-741A-4764-BFA7-9903F845BF9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8B3145-0732-40CD-AEBC-DA6C80A5F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9B0D4D3-14EA-444B-A7C2-1908E07739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6540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95992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654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1703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BA6F250-D843-4574-BF7D-288BBFDA23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963FA9C-3DFE-0344-9B52-7333BF7D82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1133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38F638-0985-4261-AA56-A285526858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27A7BC2B-7528-9641-A660-722C9C0C44C1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DEEC153-7E14-6B4F-874A-277A982144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037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EB1CDE4-74BE-6F4F-BE15-43D68630A3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9DD737C-E27B-7547-9862-77C1031F76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2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9689BA-60B1-43C9-B17D-771C71DE1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7CE54B-15C8-8B45-9AB2-05CC717DA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3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2CC0C88-B2A6-344A-8667-17E82177A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08023F3-28B8-4271-AD22-D750770FC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CCF64FA-C404-D844-8028-DA681BFA4C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6578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290A63-5F89-438C-B5EA-C7766F6D3F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560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5F9E28-A1D2-45E8-8CF3-BB8271CB09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853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28D6B3D-911B-44CE-91F2-53AB575F33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542F9C2-B292-4144-8044-BB9C856DF8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8287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A896BA-DA6D-43DA-A178-EC5256BB8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7382105-1170-F74D-BA5B-AD13297F52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838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7BB7CB4-B7F2-419C-BCB6-491FF6389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1D4F9BE-7012-A54D-A978-EE4E7FAFCC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054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DA9242-667B-4DBF-AA24-0D741DA18F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F50DDA8-531A-DD40-9DCC-F7F88A5391B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739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C21EC4-5E5E-4E00-971F-0B7D3D062E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5767389-2681-5748-93E4-35423FCBAF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825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F7122D-80A9-478B-9F51-C14536B624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899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C3675B-D144-45AA-A5B5-442F355F0A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1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5CC7074-05E9-F044-BF46-4856D9271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641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350021-0238-438B-BD55-CD11DCB58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7871E2-A425-6046-8567-E566344B1E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254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1A068D3-8F71-4F76-858C-CAFCD4A9A6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5154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09635A-FCA6-4F06-870E-9349731A4D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A5B1EA8-17A1-964F-9B9B-6D612C664B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2976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216EC9-D313-40B3-A40D-8750851AA3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AEE154-C53A-3A44-9704-FF629E593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990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FAAE70E-2621-4BD1-BFFF-B36A5BF7AD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CDBA9D7-A95F-5A4D-9297-A88F6D1B90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77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610E9C-9FC1-4270-8DDC-D189BAC4D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4076917-080A-7E41-B812-6B6DD4B90B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136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E94F8A-EFA8-407B-96B7-46D33FFC8E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8608F09-C542-AB45-9758-FFC17FC787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4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0A439D-6A75-411B-8384-51E0E29DF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0A578FE-10C2-F94B-80CE-36D30EF475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85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006C15F-7828-4691-8BB1-23407E5A5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2BE4A45-AE86-EE4D-BE40-7E7DCDC6EF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648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9FCAAE-E743-48E3-91CB-B6B8A6325A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A0EE80E-6D2E-3443-BFDE-2668EFD11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958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AD7C156-6065-F745-BABD-113021144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7789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93AEFE0-5B7F-4BE7-8070-3BA4C89FE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501671A-1FFE-5243-85EE-2FFB24414C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8728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873AFF6-7F9C-422E-BB50-405D98480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0F5C3CF-17D3-6C4B-BB66-0AE1284133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1301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00F337C-D1E7-45E2-BDD3-FB9A077C1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722B513-40B5-C44B-898B-B6E4ED0401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122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4A1D58A-014B-4D07-B0BE-A3FF5C4E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90E1A81-461E-5D44-9646-9D05F6764C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62813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DA9391E-73A0-472B-BCD0-6EB96D61D1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2" y="4757069"/>
            <a:ext cx="1056478" cy="21158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6A7F7A0-86BD-4262-B39E-72D92F507DF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ABC4B45-F460-4186-B144-F781D1688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C94FAB-480A-6149-B88D-A1A0313FDF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726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2338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40820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5851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DD6E5BE-89CD-4BEA-82A4-10BC975604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0B18F19-2D58-2640-8EB4-CEDB984F93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1472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A86564-B54E-47C3-A5F2-F8DEC2C79B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DDA3AC87-345E-784E-AFF9-28535B884A8A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4ADCEC9-A5A0-0A46-9057-9C017BA9F1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3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A2DEDFD-72EA-644D-97F7-B6B3AFA46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571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2484FDEA-1857-434A-8016-788EF93EDD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D4F83E8-CB8B-A04E-BA53-7CE1C756FF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4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F099C-840E-4118-BECE-59A43DC24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C5B88B-02F5-A041-9471-C25EA45621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77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C91B69B-635F-42EB-BC24-7E7935CB34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1BC927-1017-5A47-AF5C-8E82741196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6994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A93E8B0-CFFA-4ECD-8F32-E410B34739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249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9BE15B-72CD-4199-BA09-3D386464CB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8168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671DAB5-571C-4FB6-A366-248042B68F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C71195B-8CB6-C944-BD0C-42E3E93AE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9116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77693D-8EC1-40DE-A817-F8EAB8EC3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C968052-4650-3147-852B-84F5C201BD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7784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81EF38-452F-4B6F-AF94-8632F47284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F60A0B3-1705-7241-9570-CAABF891EC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8911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FACC9E-3BB3-43D4-9BDD-D28D88450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4AC1544-1D79-0141-9356-4F234B91A9E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3111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8FAB81-2952-4818-9A31-A88ACB7A44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521B04-BA63-514B-9A1C-8C9C3A466D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0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59FABF0-E657-2B47-A635-8B9BF3B1E9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500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B305449-7648-4386-B4DC-738B86C3965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106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D9125C-81B1-4E1D-9D6B-1A3A846D49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2891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747B9A-3C36-429E-8B93-DBD58CB5A2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2421AC-303D-474C-B355-28E4D2E6E1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687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B4EE4A-885A-4C8A-B9E7-9A3EDCAE7F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2744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7AE7B2-1817-4E96-8F3A-097B85289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C94EBB4-CB50-F54F-8A07-15B6389B04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557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FB17475-EEEF-4DD6-A941-D06C7B160F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70FB396-17E5-CF4E-976E-792E938E38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1091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C790B01-0D67-4F03-B9D7-50730D7F19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44DB343-3343-BE48-BCCB-9BAEB82B52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81113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8A17C-ABD1-4B46-BC68-E21C0CEF1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860EB3F-B0A5-A747-989B-5984C6F651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085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72DA06-4398-42ED-B5F2-A066C05B12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F82C09-D220-6B4F-AFBD-56A51AF091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1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E83EBF0-10C4-46DE-A912-4B3CB35E8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744A1D7-5032-5442-AA68-99D4FBF44E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5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B81F1E1-0E2B-FB44-9904-9ED26E4EE8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740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E56B93-685B-482A-A775-08F80A205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A275117-BEAE-D345-A9F4-CB89F7F5FC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806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EE826EC-8132-4268-A6D7-E1C4BB49C9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3375F5E-0A0F-8C44-B321-0DFE08960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236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8002562-29C8-40D8-AE7C-239CBF84A1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B9639D0-112E-BD44-8EFC-4F86E24C1D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6021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203A2C2-3ECE-4938-A7EB-790C23260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40FCF774-133A-0E4A-A3D0-B2579931B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094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1857EF0-2FEA-451D-8418-B86AABB9E9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7B15C6-AFB9-FA48-A4DC-E6AFA1DD2A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16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F67B638-9927-4869-9836-8C0ECA03C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FA79310-77B7-E34A-9098-269BE7B295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1019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2C5CE57-7F75-49BC-BC08-4D00575CF1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696"/>
            <a:ext cx="1370673" cy="21196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DF00375-921C-41F7-B5B9-A760CC995C9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97F0ED2-4C50-496B-8373-2212A7D53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2208511-D88D-A64E-8F9A-2AC470659D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21561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27560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474092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437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62C0F43-8F6D-6944-95F4-A1CE0C85F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0556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8BFF4CF-D6E3-40E3-8903-86B187896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3891492-3F56-8B44-B321-B7977C3928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156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24FEBD4-648B-4ECE-B418-E2BC55C4AD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D7671C20-4E3A-5A46-9A46-0C3D2AEC6682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D77F0E4-CB4D-1B40-A7DE-F99D7B5819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408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F72F1937-3E3F-E643-9665-11E6D5E2F94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384851-A07B-E542-B373-46BDEDDBFD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4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8DB732-D3C0-4C18-A835-98112B269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4989F7-54B0-4D46-974A-5996D72AAE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87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845BC73-6830-41DE-9E29-07F0ED29B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7429233-0D8B-9E4C-ABD9-4B178C77EB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053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D2844A3-76ED-4FC2-843E-92BF6046BE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1714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5269442-E2C5-4964-9E73-D4DEBA62BC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022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79F3BB2-F3F5-4DF9-8FB8-511395B6F6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E18D121-253B-7F4A-B89E-AB42C203EC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699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2CB2DBB-C5EB-4E36-8840-2C7009D11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48AB0B7-D63B-394D-8C1D-0E17873F3F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7986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F16639-4FE5-40D0-B5A6-920C55AF42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7F42064-CD91-FC49-AA1F-0BF459E097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9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1043090-1D44-BC47-A004-2A9EA60C3C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7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A0C03B-EA77-4A03-A288-E62F68AC738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3791CC0-1BF0-4958-8EFF-8FF23FC48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8EAC3-BB95-3D43-9AD3-B82AE3B85D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539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B2E34AB-81B0-4B76-89E2-5E3812DE3C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C489EC9-5895-8149-AB4D-90870E347E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726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B25945-A5F7-4B39-B6E6-0D99B82D75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0AA8F3E-02C8-F644-AAA9-B2015416A3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9278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B5B8819-28A8-4C13-A905-4C38442CBF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2032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A41CF7E-16FA-43B9-890A-CF81228C37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013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B2401E-47D4-4181-A255-0D55629EA2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DBF109-C718-1743-9EFD-A9DA1AAAAA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907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D747BFE-973B-45BE-A721-97AC8339D6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5394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1DBF08-8AD9-4AD1-A138-7FB968264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FB49C2-AAA1-C143-8376-095D1696D1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482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7FAE9B3-79F3-4F4C-931C-A5556156D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05C082-A230-E641-97DE-A002246234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06753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CF176DF-56EF-4D7A-A4C7-3CDAFD4193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04B0FC-264E-0744-AB6F-AB7076FAB6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492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7A5E3C6-4B73-4291-AAD1-ED5EBE927B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304EE09-60D0-7243-94E9-2673BE8DCB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195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43428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FD4B3-B926-4E2A-A397-3EE5A9E11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60DBDC-1A1D-EE4D-8AAA-DBD735E692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5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CCFA0DC-1BD3-46A0-A00E-BEF484B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8B2E8-12C2-624E-B021-E63A43FB7E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56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86A48F7-FB6F-4FEA-A35F-2CF2CC914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3F0462-CEF7-6241-BD9F-6443F5AEF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3725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F2BB64-2F50-44E2-BAE4-0AE920D6B5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339B22A-262A-4640-9ABC-4578E0CE8A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36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A2DB781-FA29-45B4-A015-99F6C37219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56682D3-C8B2-8745-B97F-E642A13878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292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63F9FA9-5873-45D1-8958-C5F6D0797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C7420F-74BE-7E46-8D98-E10829828A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68924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D5647D7-9C94-495E-8C30-70C20B768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35DC791-45C3-B949-8CFE-CEB59F4BE3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687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309ED1-CDFF-4D6E-9FF5-B16888C57A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49B257B-A409-0344-9FBB-313C7C9F75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666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46FBA2-C8DB-4961-80DA-DC1969FCA8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9" y="4756700"/>
            <a:ext cx="1003260" cy="21195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80796B47-9A97-4E03-ADAF-1A5DBF14874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48F4693-B0F9-4D8C-ADF5-F9862F88E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F74790-8282-7C4A-9DB9-083FCE6697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506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014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97D6F65-337B-4D4D-9F4C-959681A8A527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9069807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721394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75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4514CAB-5114-4341-8622-CBED90337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F349323-2B9D-DD4E-95A3-F2ED0872B0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097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6C51CE-B95F-4DBE-BD34-3DDA9F4630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BC4BA521-0462-044D-A1AE-6E92623E3C8C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3B1DDA1-65E6-C341-BDA7-260EA69D06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7537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5E71CC31-9A2E-1F42-B6DD-01C4E08928C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D96AFE8-9FB9-7940-A3F2-3178107154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74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AE7F44-8F23-4120-A8C0-64106BAA2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0A1C924-71EB-C149-9232-70A76E4146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20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4223C6-8E66-47BD-9F17-1FE1E2F6F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ADA14C-3FF4-DB4C-9520-8AA7EBFABD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938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B3C227-0A47-44BC-B4FF-B5E888A63D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566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19B45F5-FADC-4B42-AA20-5DE802DE1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652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3EF41A2-70C2-41BD-BD48-3BBDB22DB0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52A448D-ECD3-1A4D-9EAC-4895B0E3C2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444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BE9083C9-84F8-4FB1-AA62-36BAFFCD4576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3679707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DE86C3D-E298-45AF-9115-1667E32B57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81F05E2-5498-864D-9226-AB90FDCC0D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4041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D38F45D-C8C8-4317-A085-0AFCAB59EB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62A718-70DD-4347-8E33-6C96B54EFE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071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6F80E9-AF77-4DCA-8E3B-6A43FF56B6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A40F77-9D8C-0644-A1D7-E68F7C4ACA0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5567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5438FD-88BD-48AF-838F-35B72C0E9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B2F850D-9BC9-2240-B843-32B87FA6CA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4366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FC2B3DC-3257-4DA2-9586-112D38C477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52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2636C00-F2A8-4365-A6C6-E45F31BFE1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9450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AE9F64-09CE-42C9-89EF-05BE82804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527363-3FCD-A445-9AAA-B495DDF594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590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C953A0-A71C-4C3E-93D1-7063DD9D1E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837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0E123A-ECB0-4D53-997D-3421803AF7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EA4289-EBAB-BE42-A9B2-952E222D87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2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94057CB-DC26-4F0D-95D2-41D8646757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DD5D19-3AE7-D043-B749-862A52245C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585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0B06C53A-D9FC-4139-A60B-C52347A0FB63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FBDE1C-D21F-4268-9A07-CE43D02666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D202C6D-F47C-A243-920A-61F7E2A2E9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349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36B6CD7-5487-4571-B423-34D0DC2B0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50399E-8CF0-F846-A26B-9AA158501B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3613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B9A5199-DFDA-431C-8FA4-9EC1229EA3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6556157-757A-EC4E-A9DE-7E7027D506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4603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C13FCAB-2DBD-4CDE-8CD0-217A9B4BCC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E3CC4C5-B654-5746-98DC-A7291A8483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43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4AC7C41-078D-4DD0-BC5F-6BAA021C7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0963768-2448-8C4F-BE25-65EB546F7C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6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29F9E7-78FB-4E82-B41E-483E0272C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5DBC41C-CCA8-E14C-B8C3-E57E420FE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1914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D11F2E4-9C27-4A18-961B-8BBE81BDAE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B890AE0-6D08-5A4B-BE21-2D29342D7F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1954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7E60DDB-CDB9-4211-96C4-591777790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D15C858-DCEA-2F41-B07A-188A68955A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855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23912F2-0C12-49E8-A058-9CF3A7F4F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BDE78CE-27DE-4F43-8A1C-BAB9810C0E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2552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F8F8D42-B191-4807-B21F-DECF66B0F8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A4CB2841-2F9E-1B4D-AC92-9CFD64F092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887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19ADA52-0FA2-40A8-96D1-D943A6D7D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B1D2286-C71A-1441-9A19-01B4D24907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8/19/2024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3187360B-051A-5241-AC4F-8DF6D459F5E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9D4CA75-D1F6-3142-905E-B9E4ED47E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0483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C342C1-6F33-4D76-B4E4-CC220FF6E1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0" y="4757405"/>
            <a:ext cx="1075068" cy="211251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1E198E5-D2B9-41EE-9B35-66A9D307262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22D9926-9444-4B4E-8A48-C527B8D33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B4DC7C-A641-6345-A735-B18A286F5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3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46153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58184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340820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450D791-F478-4AF4-9294-DCBDC204F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61D1401-A623-854D-BFB1-93C1D1D699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8222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5D8897D-5819-4C7B-A20F-6C2EF7824B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41621305-4DBB-6E47-ABB2-CF5E344AAE2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077AB40-621B-DD47-895E-4169A253C1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8793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4334C11-9AD6-224E-B5EA-31D8C3E407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27767F0-A563-6643-ABBC-681AB79304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9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7254-7698-4FFD-933A-3B826BD14D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EE62F5-A11B-764E-8A0C-3715AA8734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4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B09F553-011A-4DC0-8DC7-1D1A2ED6A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3E93C8-6F24-0D4D-ACF0-6AF507421E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78202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2ED6D3-BF71-43B8-93C8-C10552CE81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393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4BA9E71F-9751-B549-9671-66C16242994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8F27E0-BD5D-B443-8412-0A6CA1F6EB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1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80FAAB7-8A23-4A10-BE16-896D44AA0E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05804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CA2485-B994-4F91-80EB-B7782ACAEA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06D2CEB-E976-E14A-82FC-8E7AA56875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9735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354C86-202D-4ADB-9F86-6A0FAFC7E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458BB05-0708-5D4A-AE9A-77B88F0525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235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D0F642-BB24-44A9-8914-B8CD701D1B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0BDFCD-BD2B-5A47-BF49-CB283C2DB6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159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0307F5-C830-49F5-A85C-D690FE2A77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0FF8BC-6AEB-2843-9BDB-C9DDAE9EC6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0473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3FA0AE-640D-417C-9FC4-FEC5803CA0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176823-20AC-654B-AE02-341D07B8977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558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263135-A225-4792-B82D-FF08C031A8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469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3BC20E-3E23-4DC3-BB3B-38241A490A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822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C88A62-F8B0-42D2-83FA-991FFBAF7A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C1BA321-D971-0E4F-BE85-5D058CDEDE4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390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6B23E4-41EE-404D-8DE4-94684C0B8C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7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19FD1A-F81D-459B-BB64-287672D34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5AB82A-E59B-AA43-A5B3-3A29E27C2B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5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B2E0FE-8403-4314-948B-3089EC0F7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C770A46-9107-E443-A4E6-2C3EF995C7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96637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E2C425E-7C30-47C1-A26B-62FE72C43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EB6A2C-E130-D64C-946C-9BA6624938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583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50832F1-503C-490B-BB1C-51CB4D29B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9A1080-13BA-434B-8823-0DB1EB1A2B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42363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399F7E6-D757-4C09-AF44-90091CDA05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E881A00-6C75-5644-8F14-46EC48668E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866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0DDF8B-9ECE-47DA-BCCA-2CEEDE2C7A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3DCCA47-0D04-4D42-BAF6-7463228353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8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803F7D-5369-4B10-AC83-2A90F7530C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D1D15DF-20E3-B449-9D41-EF03D9766C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8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CF1013F-F2E4-41AC-A24F-87E67FBBBD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84A98F0-A23F-1745-B1DC-0ACE4571F2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5179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BC7CBF-FE58-4A37-9861-CF2A661C1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13CAE1E-8D28-D140-86C2-C1B9AF3243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12988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6B15949-7CAE-4B66-8423-EB045BAB7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C03DBE4-0C03-844D-A618-15D7C66494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3259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58D3C1D2-F791-4CC8-8631-B892A06D13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30715FC0-A16A-2742-83BA-8271FE4EBB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32082AB-80DE-4D08-B780-8BFAE298A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BFEF9B3-F6A2-DF41-BD42-A10E466213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1431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0CD0881-0EBE-4891-88A5-7F44DBCDB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BF1F9E3-D190-4845-80B3-53F49BA862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7464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FE7D9C-53D0-4418-945F-FE1B728F76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F1CB3E8-D3D4-8B45-B30F-72E161B91E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29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246AD4-F4A6-4BB0-87CF-1D667BD71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7400"/>
            <a:ext cx="947057" cy="211255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E4CFD26B-812C-413E-8912-A07D2007F12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318E70E-24A3-4022-9F55-6B84892A5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104DCB-AF0D-8049-A650-3DCA4AA501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7552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51188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97608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85899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CA3B66D-1613-494A-A3D2-4745E133F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1BE363-60A4-D945-ABCD-110FA4C9D7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6249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D4AEE8A-382C-4AF5-AD5F-38276E363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6" name="Forme libre 15">
            <a:extLst>
              <a:ext uri="{FF2B5EF4-FFF2-40B4-BE49-F238E27FC236}">
                <a16:creationId xmlns:a16="http://schemas.microsoft.com/office/drawing/2014/main" id="{2D3C6274-96ED-4A4A-B6F6-8C394D27FA9D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65DF6E0-55BA-9F46-831F-3F8DEBA187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5536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8EAC19D0-733C-EC4D-952B-6CC9B292C60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DBD9A9A-8F28-5B49-B2C9-196376F8BF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6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F92D957-582E-4721-8339-17244DAA5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8A45239-E48B-4A49-A362-C549CB353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8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217CAE1-50F3-432E-83BF-9CEF469846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0968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93721C5-B2AB-4BAF-AC73-2947695BD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9363B9-1318-D24C-84B4-A8814F65A1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3821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9B36D8D-FBE6-4F4F-B4FD-0A5147F952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77617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A4D5F00-2286-46AA-AE61-1A4FF417C5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363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CB3351-F78E-44F4-8B0A-3FC5BA5D0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17C1997-731D-B248-9EAC-C97F070ACF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7100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5EDFD6B-7FE4-4C8F-94D4-5D10E7B58D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6BF584D-F3C1-324D-A581-0DF3762E83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8137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A3A2CA-B503-4A52-BF47-94153C1DF9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AB987C-0A45-8344-8479-E37AF7074D2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5834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5938BDE-1F5B-4786-BE66-1F82DE272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573F2B-6057-E247-83D1-E1001D8DEA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83717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A140CC6-FE95-4911-830E-2280B6D462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CFEE9E-1535-DB48-91DB-5F825D9EF3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86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F46C39-9588-4126-A2AB-30155530F2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165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ADB09D5-7E84-4897-B8D5-7456880D5EB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8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CB059890-1C30-4D5F-A1DA-1EE2D3F0CF7A}" type="datetime1">
              <a:rPr lang="en-US" noProof="0" smtClean="0"/>
              <a:t>8/19/2024</a:t>
            </a:fld>
            <a:endParaRPr lang="en-US" noProof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146686BD-DAAC-CD45-B46A-68B96D6B5B1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CC70B6-8E97-424B-9124-9708D82D82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5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8E98A0F-0161-47C2-AB6E-D8C02B9FDC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6407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6EF414-ACC3-4E84-9A88-B22564DEC7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18C080-B04A-9A45-BA19-E1382BCAB5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7183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46BA19-41E3-435D-AF59-C315DCA85A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7285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3730F1-288E-435F-A2CC-7204DE825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4BD93A9-29C7-F74F-932F-D077A24CB5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8255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9CF7DF-70BC-4607-A7C4-D81FE93E6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8DA9BC-EA92-8C45-9932-8DAE02B870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076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FF131DC-5F99-4D45-BFDE-F5C09BB363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550C20-5491-F641-976B-C48940B1AD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26189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25940C8-CAEE-47E5-9265-B2C90353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7D98FA1-C547-0541-A5F8-DA21C6E429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31708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945A155-75F7-4F0E-8FE4-730FF63C7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D43618-2842-7743-8C39-77D227EA30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0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78CB4B3-25FE-4406-9E0E-9BF82A74D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1DAD08-97A2-C746-BF91-327A4F3898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9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47E82EA-B84D-4D70-B7CD-8139BEFB04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9786A69-970C-2E43-BB72-5AD9BC2201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41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636C07-015A-4186-AA67-0C15381315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DE37A33-4BAE-5448-83E8-FB9100B6CC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4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634CDC6-C02A-4F32-980A-C085EAC23A4A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CD7388-1595-4E99-B384-AF405316BB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9A2AF92-DFAF-ED4D-B07C-025F26D745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505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CEC633D-AC08-4079-9468-E81AC3DACE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E5E5CA5-82FC-6343-84A6-F2393423D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68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22AABB2-EDF2-4F01-9ECD-FA44E436C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0816915-0152-7549-8365-E3C305E68D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94919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6793E8-1F79-433C-9F90-741F8F5BDD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7780ED7-A042-0A40-AD4D-B5E860B04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293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75C0992-16B5-4FDF-9C81-3393973EE7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FDE584A-0ED4-7E41-9A43-88E5D8CF6E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53398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F0FA47D-7DE6-4644-9DA9-214F275E1E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1" y="4756700"/>
            <a:ext cx="1208880" cy="211956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F7AEAA9C-F29C-40EF-963E-6929D999F1E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5F2C470-58A8-4DE5-9BD8-A7F3BBC3E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74A7CBE-12AF-A248-B001-BC5B3CE3C4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91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44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8E95D18-7331-4A0D-B67D-972C3958AD22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CDF60BA-1CCD-4E4E-A500-0E6F9E4DA5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CF414DD-1CBE-D44B-A902-DFFB9E7DF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56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9ED581C-0F36-4DFF-B579-24C5CD6F93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F5392B-D294-5D49-BB64-FD00B63E11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247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51E5422-847B-44EF-B6F2-7CFEDC2BDA19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1DD31AA-D86E-4481-8F1C-A398C5CBD2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0A7B1B7-6A5E-0C4B-9382-D2CEDFE2F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59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7A87F61-48C1-45CC-B843-A8B5CE7AEBFD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A826DF5-0E1F-4F3A-8F1F-B5EE75CA81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40EB3D1-120E-094E-BC76-D5BBDC87C4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15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986A4BFB-0C68-43E1-9FC9-7EBB12AB01C2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39C00A-3DBA-411F-87B2-EF8041A7F8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874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B93D012-9FEC-418D-AEB4-2D6509FBC175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BEFA5D-003F-4607-8FDA-0459B110B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3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4DC1713A-F379-44EC-A844-F7F053EA0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bg1"/>
                </a:solidFill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538520C2-A06F-4654-846B-F974E191C726}" type="datetime1">
              <a:rPr lang="en-US" smtClean="0"/>
              <a:pPr/>
              <a:t>8/19/2024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FC0051-D045-41FF-AF0F-FC8DD3C53F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03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D0C327C-C0A9-4850-B0AC-4CEFADFEC70B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2A5647-AE11-4B16-BC27-E2F9974F5A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0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THIS IS THE SLIDE TITLE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A919677-0C92-4AC6-8A0F-91EB6C275750}" type="datetime1">
              <a:rPr lang="en-US" noProof="0" smtClean="0"/>
              <a:t>8/19/2024</a:t>
            </a:fld>
            <a:endParaRPr lang="en-US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6883A8A-F009-4948-A684-D17FAEFCAA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764DEA-2EE2-D748-874A-A79D4731B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82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3640025-5764-4308-8317-C6A903A94F6D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15C1C7-B5E5-4BD4-8C69-85C62D232B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CBDF8B-AAD0-A544-8FDD-F4E4EFA21A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916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A835F999-4DA0-4DCA-91BD-EAD766AD2A42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0F63AC8-DAE8-4C08-B926-AD6BD8EB22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AAC1D5-3280-B14F-BEA2-4A0B433122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81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AC25AC5-081C-4745-A36E-6D769EAE1E03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F040B78-11B2-4805-9545-920B9DFFA5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F3A83F8-977D-9840-B1C1-E5493931F1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55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8E29A2B-31B4-4F16-BA22-DD3378DB52D3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A90F5D-D223-4BFA-9A0E-59D09CA2C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5B5F15C-8B1D-FD41-A195-B48F807756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22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0094472-3864-4E30-B252-28539877E16D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56B28D-CEEF-41D6-A0DA-B2CD65934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DEC6874-3089-934C-978E-BF45116859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7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71E41AE3-1215-45A9-915D-2BE4405FDCA6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71B2A4-7C42-41C8-B0AA-F3ED2A91CE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6B664B-15D9-E141-8AEB-A702393833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7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AB9FF50-9E56-4948-B317-E946F265E7F9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7F9A046-9A92-471C-BD8E-54C82C0DB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A3B984-5C0A-584C-A863-DD6A9715FA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93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0E59D85-C1A6-4D79-9CBB-A7ABF7287237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67811AC-33DD-4DEA-BF8D-B18CA9F7F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EAF4799-65A4-3049-8E1D-11280C5D50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03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3966B2AE-F6A7-44F4-9D8B-F97DDB42874A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B74C3A7-940C-42AA-8231-7F5B97DC1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29366D2-2BF7-D648-AF0F-3EEB47D61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192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908927BA-DB5F-47BE-8FFA-5D42580F2685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6C56EA0-2E6D-4804-82EF-179BD4746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6908B05-C50E-3741-91F0-2ECA357A4D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8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BE0BEDF-10E8-46E6-91EC-9AAFECF8E05B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E49FCF-D70B-7A41-82A8-6A6783DE8A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1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FCAD231A-22C9-479C-880E-6729FFA8B514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39E18F3-F6C6-4CF4-81DE-011627EB94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ED1D675-DD72-124D-B462-16FA9E7540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78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D142EEC0-A2D2-41C9-AE58-B5D1EE079E50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B86ED78-E598-4C1F-8CA2-1EFFEA2FD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9F227F9-F6AD-C848-BB40-D01327BB7B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358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052B7F-EDDD-48D8-9630-6DBA393FAB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5" y="4756932"/>
            <a:ext cx="808019" cy="211727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666392EC-0212-45C4-85C2-F1FD3C3D30B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8800A5-ACC5-43A8-A860-4C739141F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55B3830-8679-6F45-9CCE-CAE3C5BCD2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86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101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288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5845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DEE2A7B-7A05-264F-A9F1-05768BB46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6" y="4757281"/>
            <a:ext cx="795600" cy="2126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BE55064-29A4-DC44-B45F-8FD7E2D482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629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B2C287-0528-4053-8372-02D7604619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32943E2-BF72-C445-B7D3-7058C1076E5F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3DBBE1E-92B7-F146-85DD-42893763A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14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8D4C62D-417B-B14E-B4D1-6D7741C1C2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854927"/>
            <a:ext cx="8200800" cy="3704378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2FB25F1-07A1-3E42-8870-A77752BAE3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1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F92CC6-BE72-4384-8A84-F164B8B2DE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301305"/>
            <a:ext cx="8200800" cy="3258000"/>
          </a:xfrm>
          <a:custGeom>
            <a:avLst/>
            <a:gdLst>
              <a:gd name="connsiteX0" fmla="*/ 0 w 8200800"/>
              <a:gd name="connsiteY0" fmla="*/ 0 h 3258000"/>
              <a:gd name="connsiteX1" fmla="*/ 8200800 w 8200800"/>
              <a:gd name="connsiteY1" fmla="*/ 0 h 3258000"/>
              <a:gd name="connsiteX2" fmla="*/ 8200800 w 8200800"/>
              <a:gd name="connsiteY2" fmla="*/ 3258000 h 3258000"/>
              <a:gd name="connsiteX3" fmla="*/ 0 w 8200800"/>
              <a:gd name="connsiteY3" fmla="*/ 3258000 h 32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258000">
                <a:moveTo>
                  <a:pt x="0" y="0"/>
                </a:moveTo>
                <a:lnTo>
                  <a:pt x="8200800" y="0"/>
                </a:lnTo>
                <a:lnTo>
                  <a:pt x="8200800" y="3258000"/>
                </a:lnTo>
                <a:lnTo>
                  <a:pt x="0" y="3258000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8DFB14-F605-442D-8A29-80BCBC3F4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8AA81F04-A4CD-438D-89D0-CDBF79F7E0A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4" name="Connecteur droit 8">
            <a:extLst>
              <a:ext uri="{FF2B5EF4-FFF2-40B4-BE49-F238E27FC236}">
                <a16:creationId xmlns:a16="http://schemas.microsoft.com/office/drawing/2014/main" id="{21691B72-DFDE-477D-B4DC-13F5A4C2EC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11BDE1B-31FF-4B86-B96A-4794B2A52D2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30B0B92-D6C3-40AC-8EAE-19A1355F0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E0BEDF-10E8-46E6-91EC-9AAFECF8E05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5A04466-B32C-4A99-B772-700420C2A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74E4745-9283-DD43-A8D6-41E1B7C703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1F9389CD-88DA-47AB-B0E8-0DFE16321015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BBCB51-61A2-C142-8256-25264FD2B8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293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9B2912C-F696-4E45-AC04-9440469148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4" y="1533106"/>
            <a:ext cx="8200800" cy="3038893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4BAD4DE2-1D10-4376-9B8C-69A7343C9951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6E888DC-EE36-4126-B419-6416AC439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A7E9C05A-4D57-4496-9472-379C50F46D3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1EAFC5DA-1965-4B8B-80D6-56B9AB21CE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DBA252-DC1A-4A91-91C6-23FC3C20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389CD-88DA-47AB-B0E8-0DFE1632101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4BB33D3-7DF8-4783-BCE3-9BE49848E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981480-66B4-8942-BEDD-CBE16DC71D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25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D913A-E417-4CC0-B90D-D9797F16455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332CBCE-ECB0-45D4-A2F4-F885AFB8E5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194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B6745-AD2B-4B9E-BE15-BFF381C610E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7D36973-25ED-462E-9CEC-A9F0291917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31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2" y="1316572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2" y="4074123"/>
            <a:ext cx="3998589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DD5ABE0-09C4-42CC-886C-D99716342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471878F-4F92-4DF3-B6EF-5FFC2FC7F8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5C27C61C-22E0-4BF6-B34A-28CCC99949F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C2C429EA-CF4E-4C40-A85B-8B5A7883DBE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EB9A5B2B-707F-495F-81C3-D015E248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4CDC6-C02A-4F32-980A-C085EAC23A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06776FC-C623-47DB-A67C-F8BB51B043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AC79B0D-2AD5-CD47-8F30-24E1F4EA30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199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11C0480-0C12-AE45-93AE-AEAF1DB9DC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904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E38FD9D-46D9-AC42-B91A-F99126048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2698845-2916-45D0-B3E4-D237E8514CBF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60B0E87F-BF46-034E-BBEB-7DD5E2A462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1549654"/>
            <a:ext cx="3998596" cy="2643179"/>
          </a:xfrm>
          <a:custGeom>
            <a:avLst/>
            <a:gdLst>
              <a:gd name="connsiteX0" fmla="*/ 65234 w 3998596"/>
              <a:gd name="connsiteY0" fmla="*/ 0 h 2643179"/>
              <a:gd name="connsiteX1" fmla="*/ 3933362 w 3998596"/>
              <a:gd name="connsiteY1" fmla="*/ 0 h 2643179"/>
              <a:gd name="connsiteX2" fmla="*/ 3998596 w 3998596"/>
              <a:gd name="connsiteY2" fmla="*/ 65234 h 2643179"/>
              <a:gd name="connsiteX3" fmla="*/ 3998596 w 3998596"/>
              <a:gd name="connsiteY3" fmla="*/ 2577945 h 2643179"/>
              <a:gd name="connsiteX4" fmla="*/ 3933362 w 3998596"/>
              <a:gd name="connsiteY4" fmla="*/ 2643179 h 2643179"/>
              <a:gd name="connsiteX5" fmla="*/ 65234 w 3998596"/>
              <a:gd name="connsiteY5" fmla="*/ 2643179 h 2643179"/>
              <a:gd name="connsiteX6" fmla="*/ 0 w 3998596"/>
              <a:gd name="connsiteY6" fmla="*/ 2577945 h 2643179"/>
              <a:gd name="connsiteX7" fmla="*/ 0 w 3998596"/>
              <a:gd name="connsiteY7" fmla="*/ 65234 h 2643179"/>
              <a:gd name="connsiteX8" fmla="*/ 65234 w 3998596"/>
              <a:gd name="connsiteY8" fmla="*/ 0 h 26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8596" h="2643179">
                <a:moveTo>
                  <a:pt x="65234" y="0"/>
                </a:moveTo>
                <a:lnTo>
                  <a:pt x="3933362" y="0"/>
                </a:lnTo>
                <a:cubicBezTo>
                  <a:pt x="3969390" y="0"/>
                  <a:pt x="3998596" y="29206"/>
                  <a:pt x="3998596" y="65234"/>
                </a:cubicBezTo>
                <a:lnTo>
                  <a:pt x="3998596" y="2577945"/>
                </a:lnTo>
                <a:cubicBezTo>
                  <a:pt x="3998596" y="2613973"/>
                  <a:pt x="3969390" y="2643179"/>
                  <a:pt x="3933362" y="2643179"/>
                </a:cubicBezTo>
                <a:lnTo>
                  <a:pt x="65234" y="2643179"/>
                </a:lnTo>
                <a:cubicBezTo>
                  <a:pt x="29206" y="2643179"/>
                  <a:pt x="0" y="2613973"/>
                  <a:pt x="0" y="2577945"/>
                </a:cubicBezTo>
                <a:lnTo>
                  <a:pt x="0" y="65234"/>
                </a:lnTo>
                <a:cubicBezTo>
                  <a:pt x="0" y="29206"/>
                  <a:pt x="29206" y="0"/>
                  <a:pt x="6523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A7664AA-B8C8-3B45-B99A-0CA51D498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904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E5EB8DA-9DEF-EF48-9EE9-59093D298D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0" y="4307205"/>
            <a:ext cx="3998596" cy="274638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D0294F47-5302-4438-BCB7-B21F3AB2CB6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E550D51-E609-4961-8A78-92A330D6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4A710AAC-154A-4BDC-864E-AA9931DD42F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95B0A11-F784-4DE3-BB40-1E76C2275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95D18-7331-4A0D-B67D-972C3958AD2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0DF2A4-0C05-4619-8A2F-A7118B842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4F380EA-243F-1A45-B337-F9CBB98942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908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- no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28A98E-F435-4D47-A8FC-35A7D47A25C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0DFD82-0032-46F1-A230-074DC47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9677-0C92-4AC6-8A0F-91EB6C2757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92AFBC-2630-4C64-8335-03E40E140D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2AE9CD9-07F2-694D-8FE9-48CCCAEE78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199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kgd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B8A68B02-B6B8-0A4E-927D-C7C5E11D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2FDB6FF-C113-2C47-8E97-8C0F86742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71A71E-628D-4D24-B17B-FDE9F4EF1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4459834-7BC3-494E-BD8C-44164A05849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6610FA0-1AD9-4F59-8752-3E7CFBCC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E5422-847B-44EF-B6F2-7CFEDC2BDA1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08E91B-9AD0-456A-8CD9-2CC5A00A4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88E217-F74E-F645-A36E-8389CF011E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81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64F11E7F-0F44-6549-9AE8-64F85711DDF7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9" name="Connecteur droit 8">
            <a:extLst>
              <a:ext uri="{FF2B5EF4-FFF2-40B4-BE49-F238E27FC236}">
                <a16:creationId xmlns:a16="http://schemas.microsoft.com/office/drawing/2014/main" id="{9EA78508-74E4-44FE-9897-5877052FD886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F773064-62EE-4DCF-B613-CBAFE0D9A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C7433B-AF58-4F95-A63A-7C7E75670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4A1C16C3-9BDD-43BA-9702-A860CCE5CF5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E39D8A-0C98-4FE7-9DE9-8BE92536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87F61-48C1-45CC-B843-A8B5CE7AEBF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CAE0E3B-4D63-4C51-AE83-A87A29DBA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C7E4486-01DD-0A47-A79D-D3F03E2843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264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1 line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2C82A4A-94A3-8545-9362-DE196DA52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998B16E-8E76-2647-9A83-23B05B28A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8CFD-63CD-4008-B153-21BCF3197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D5996F5-C08A-4C64-B947-D59A147477E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A9229A0-228B-47B3-BAF9-839C8A576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4BFB-0C68-43E1-9FC9-7EBB12AB01C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29DF40-643C-47FB-B5CB-53ED2CF971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99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kgd image - 2 lines tit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758D208-D91A-434F-BD0C-E716F5257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bg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AFB4A33-86F3-D74D-917A-04049D8B5DB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2" name="Connecteur droit 8">
            <a:extLst>
              <a:ext uri="{FF2B5EF4-FFF2-40B4-BE49-F238E27FC236}">
                <a16:creationId xmlns:a16="http://schemas.microsoft.com/office/drawing/2014/main" id="{AB7F2006-3235-4C1B-B451-74B0CB68E1E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89BBA403-03BB-4FC8-9FD2-884A1CCE8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D7895C50-E861-4CE0-B72E-5234BB15D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1EDF2-9B46-42DC-A929-C0CB0FF12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82C9CE89-A215-4761-9822-E85E6AABE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2C1979-35EF-493E-A3B4-625D4324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3D012-9FEC-418D-AEB4-2D6509FBC17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CC49B0-BB84-4891-9EAC-7C38BFA6D9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DF75E6-2FA4-45BC-9D0C-27E2370C919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129553"/>
            <a:ext cx="5497636" cy="3442447"/>
          </a:xfrm>
          <a:custGeom>
            <a:avLst/>
            <a:gdLst>
              <a:gd name="connsiteX0" fmla="*/ 0 w 5497636"/>
              <a:gd name="connsiteY0" fmla="*/ 0 h 3442447"/>
              <a:gd name="connsiteX1" fmla="*/ 5497636 w 5497636"/>
              <a:gd name="connsiteY1" fmla="*/ 0 h 3442447"/>
              <a:gd name="connsiteX2" fmla="*/ 5497636 w 5497636"/>
              <a:gd name="connsiteY2" fmla="*/ 3442447 h 3442447"/>
              <a:gd name="connsiteX3" fmla="*/ 0 w 5497636"/>
              <a:gd name="connsiteY3" fmla="*/ 3442447 h 344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7636" h="3442447">
                <a:moveTo>
                  <a:pt x="0" y="0"/>
                </a:moveTo>
                <a:lnTo>
                  <a:pt x="5497636" y="0"/>
                </a:lnTo>
                <a:lnTo>
                  <a:pt x="5497636" y="3442447"/>
                </a:lnTo>
                <a:lnTo>
                  <a:pt x="0" y="3442447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B2E8A73-FE19-4F09-B5E9-7F09BC1C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549791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DFB9808-374D-4A9D-8F58-FD27E9969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630181"/>
            <a:ext cx="5497640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DF97314C-3489-4C47-BC83-C45A78C87D18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3B106-37D0-49FD-98BD-B6E794868C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9E770E7-D76C-413C-A66C-7411A35CE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392C54BE-7908-4804-B366-5EAD145AEC9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C478684-E237-44F6-93CF-B837C4261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21DD913A-E417-4CC0-B90D-D9797F16455A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6905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>
            <a:extLst>
              <a:ext uri="{FF2B5EF4-FFF2-40B4-BE49-F238E27FC236}">
                <a16:creationId xmlns:a16="http://schemas.microsoft.com/office/drawing/2014/main" id="{7B0A659F-EFD1-444F-9E43-8DE421EF2903}"/>
              </a:ext>
            </a:extLst>
          </p:cNvPr>
          <p:cNvSpPr/>
          <p:nvPr userDrawn="1"/>
        </p:nvSpPr>
        <p:spPr>
          <a:xfrm>
            <a:off x="5426318" y="0"/>
            <a:ext cx="3717682" cy="5143500"/>
          </a:xfrm>
          <a:custGeom>
            <a:avLst/>
            <a:gdLst>
              <a:gd name="connsiteX0" fmla="*/ 893329 w 3717682"/>
              <a:gd name="connsiteY0" fmla="*/ 0 h 5143500"/>
              <a:gd name="connsiteX1" fmla="*/ 3717682 w 3717682"/>
              <a:gd name="connsiteY1" fmla="*/ 0 h 5143500"/>
              <a:gd name="connsiteX2" fmla="*/ 3717682 w 3717682"/>
              <a:gd name="connsiteY2" fmla="*/ 5143500 h 5143500"/>
              <a:gd name="connsiteX3" fmla="*/ 1175798 w 3717682"/>
              <a:gd name="connsiteY3" fmla="*/ 5143500 h 5143500"/>
              <a:gd name="connsiteX4" fmla="*/ 1096714 w 3717682"/>
              <a:gd name="connsiteY4" fmla="*/ 5071624 h 5143500"/>
              <a:gd name="connsiteX5" fmla="*/ 0 w 3717682"/>
              <a:gd name="connsiteY5" fmla="*/ 2423922 h 5143500"/>
              <a:gd name="connsiteX6" fmla="*/ 855043 w 3717682"/>
              <a:gd name="connsiteY6" fmla="*/ 4212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682" h="5143500">
                <a:moveTo>
                  <a:pt x="893329" y="0"/>
                </a:moveTo>
                <a:lnTo>
                  <a:pt x="3717682" y="0"/>
                </a:lnTo>
                <a:lnTo>
                  <a:pt x="3717682" y="5143500"/>
                </a:lnTo>
                <a:lnTo>
                  <a:pt x="1175798" y="5143500"/>
                </a:lnTo>
                <a:lnTo>
                  <a:pt x="1096714" y="5071624"/>
                </a:lnTo>
                <a:cubicBezTo>
                  <a:pt x="419108" y="4394018"/>
                  <a:pt x="0" y="3457914"/>
                  <a:pt x="0" y="2423922"/>
                </a:cubicBezTo>
                <a:cubicBezTo>
                  <a:pt x="0" y="1519179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20FAB314-069B-7245-9CD1-1E8C141EB9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9" name="Connecteur droit 8">
            <a:extLst>
              <a:ext uri="{FF2B5EF4-FFF2-40B4-BE49-F238E27FC236}">
                <a16:creationId xmlns:a16="http://schemas.microsoft.com/office/drawing/2014/main" id="{4C4DEE83-04EA-447C-BE7B-2CEB490676B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A92616C-3082-4BF8-82D6-4E39B7D717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92" y="0"/>
            <a:ext cx="1649740" cy="26175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DCD690-2E7F-47AF-9C94-AEDA86A481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1994" y="1620838"/>
            <a:ext cx="2996226" cy="19061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i="1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Et vero brute eum, eros aliquip at vel, magna causae pro te.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2711897-9C9F-44F7-B001-2D24A2493B6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6CB01-56AC-4018-86E5-8B3478C1C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520C2-A06F-4654-846B-F974E191C72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6C54F85-0691-4318-90DF-E7A02C0115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9486A51-53E6-6A4F-AD70-8C89F632E1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39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message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1D59F2-F966-4BE3-BB2C-A1FB4C0C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26317" y="1"/>
            <a:ext cx="3717682" cy="5143499"/>
          </a:xfrm>
          <a:custGeom>
            <a:avLst/>
            <a:gdLst>
              <a:gd name="connsiteX0" fmla="*/ 3243187 w 3717682"/>
              <a:gd name="connsiteY0" fmla="*/ 4869228 h 5143499"/>
              <a:gd name="connsiteX1" fmla="*/ 3238365 w 3717682"/>
              <a:gd name="connsiteY1" fmla="*/ 4873182 h 5143499"/>
              <a:gd name="connsiteX2" fmla="*/ 3238374 w 3717682"/>
              <a:gd name="connsiteY2" fmla="*/ 4873182 h 5143499"/>
              <a:gd name="connsiteX3" fmla="*/ 3227066 w 3717682"/>
              <a:gd name="connsiteY3" fmla="*/ 4930787 h 5143499"/>
              <a:gd name="connsiteX4" fmla="*/ 3284505 w 3717682"/>
              <a:gd name="connsiteY4" fmla="*/ 4930787 h 5143499"/>
              <a:gd name="connsiteX5" fmla="*/ 3285694 w 3717682"/>
              <a:gd name="connsiteY5" fmla="*/ 4924630 h 5143499"/>
              <a:gd name="connsiteX6" fmla="*/ 3282706 w 3717682"/>
              <a:gd name="connsiteY6" fmla="*/ 4921282 h 5143499"/>
              <a:gd name="connsiteX7" fmla="*/ 3244546 w 3717682"/>
              <a:gd name="connsiteY7" fmla="*/ 4921282 h 5143499"/>
              <a:gd name="connsiteX8" fmla="*/ 3247789 w 3717682"/>
              <a:gd name="connsiteY8" fmla="*/ 4904760 h 5143499"/>
              <a:gd name="connsiteX9" fmla="*/ 3281509 w 3717682"/>
              <a:gd name="connsiteY9" fmla="*/ 4904760 h 5143499"/>
              <a:gd name="connsiteX10" fmla="*/ 3283334 w 3717682"/>
              <a:gd name="connsiteY10" fmla="*/ 4903297 h 5143499"/>
              <a:gd name="connsiteX11" fmla="*/ 3284624 w 3717682"/>
              <a:gd name="connsiteY11" fmla="*/ 4896744 h 5143499"/>
              <a:gd name="connsiteX12" fmla="*/ 3283376 w 3717682"/>
              <a:gd name="connsiteY12" fmla="*/ 4895280 h 5143499"/>
              <a:gd name="connsiteX13" fmla="*/ 3249639 w 3717682"/>
              <a:gd name="connsiteY13" fmla="*/ 4895280 h 5143499"/>
              <a:gd name="connsiteX14" fmla="*/ 3252865 w 3717682"/>
              <a:gd name="connsiteY14" fmla="*/ 4878792 h 5143499"/>
              <a:gd name="connsiteX15" fmla="*/ 3289684 w 3717682"/>
              <a:gd name="connsiteY15" fmla="*/ 4878792 h 5143499"/>
              <a:gd name="connsiteX16" fmla="*/ 3293589 w 3717682"/>
              <a:gd name="connsiteY16" fmla="*/ 4876488 h 5143499"/>
              <a:gd name="connsiteX17" fmla="*/ 3295015 w 3717682"/>
              <a:gd name="connsiteY17" fmla="*/ 4869228 h 5143499"/>
              <a:gd name="connsiteX18" fmla="*/ 3143539 w 3717682"/>
              <a:gd name="connsiteY18" fmla="*/ 4869228 h 5143499"/>
              <a:gd name="connsiteX19" fmla="*/ 3139481 w 3717682"/>
              <a:gd name="connsiteY19" fmla="*/ 4873182 h 5143499"/>
              <a:gd name="connsiteX20" fmla="*/ 3128173 w 3717682"/>
              <a:gd name="connsiteY20" fmla="*/ 4930787 h 5143499"/>
              <a:gd name="connsiteX21" fmla="*/ 3140126 w 3717682"/>
              <a:gd name="connsiteY21" fmla="*/ 4930787 h 5143499"/>
              <a:gd name="connsiteX22" fmla="*/ 3144481 w 3717682"/>
              <a:gd name="connsiteY22" fmla="*/ 4927246 h 5143499"/>
              <a:gd name="connsiteX23" fmla="*/ 3152945 w 3717682"/>
              <a:gd name="connsiteY23" fmla="*/ 4884134 h 5143499"/>
              <a:gd name="connsiteX24" fmla="*/ 3166681 w 3717682"/>
              <a:gd name="connsiteY24" fmla="*/ 4903549 h 5143499"/>
              <a:gd name="connsiteX25" fmla="*/ 3169958 w 3717682"/>
              <a:gd name="connsiteY25" fmla="*/ 4905425 h 5143499"/>
              <a:gd name="connsiteX26" fmla="*/ 3176138 w 3717682"/>
              <a:gd name="connsiteY26" fmla="*/ 4905425 h 5143499"/>
              <a:gd name="connsiteX27" fmla="*/ 3180162 w 3717682"/>
              <a:gd name="connsiteY27" fmla="*/ 4903549 h 5143499"/>
              <a:gd name="connsiteX28" fmla="*/ 3201504 w 3717682"/>
              <a:gd name="connsiteY28" fmla="*/ 4884134 h 5143499"/>
              <a:gd name="connsiteX29" fmla="*/ 3193040 w 3717682"/>
              <a:gd name="connsiteY29" fmla="*/ 4927246 h 5143499"/>
              <a:gd name="connsiteX30" fmla="*/ 3196012 w 3717682"/>
              <a:gd name="connsiteY30" fmla="*/ 4930787 h 5143499"/>
              <a:gd name="connsiteX31" fmla="*/ 3207956 w 3717682"/>
              <a:gd name="connsiteY31" fmla="*/ 4930787 h 5143499"/>
              <a:gd name="connsiteX32" fmla="*/ 3219273 w 3717682"/>
              <a:gd name="connsiteY32" fmla="*/ 4873190 h 5143499"/>
              <a:gd name="connsiteX33" fmla="*/ 3216768 w 3717682"/>
              <a:gd name="connsiteY33" fmla="*/ 4869228 h 5143499"/>
              <a:gd name="connsiteX34" fmla="*/ 3202693 w 3717682"/>
              <a:gd name="connsiteY34" fmla="*/ 4869228 h 5143499"/>
              <a:gd name="connsiteX35" fmla="*/ 3175442 w 3717682"/>
              <a:gd name="connsiteY35" fmla="*/ 4893227 h 5143499"/>
              <a:gd name="connsiteX36" fmla="*/ 3157614 w 3717682"/>
              <a:gd name="connsiteY36" fmla="*/ 4869228 h 5143499"/>
              <a:gd name="connsiteX37" fmla="*/ 3072703 w 3717682"/>
              <a:gd name="connsiteY37" fmla="*/ 4869228 h 5143499"/>
              <a:gd name="connsiteX38" fmla="*/ 3067872 w 3717682"/>
              <a:gd name="connsiteY38" fmla="*/ 4873182 h 5143499"/>
              <a:gd name="connsiteX39" fmla="*/ 3056581 w 3717682"/>
              <a:gd name="connsiteY39" fmla="*/ 4930787 h 5143499"/>
              <a:gd name="connsiteX40" fmla="*/ 3113995 w 3717682"/>
              <a:gd name="connsiteY40" fmla="*/ 4930787 h 5143499"/>
              <a:gd name="connsiteX41" fmla="*/ 3115209 w 3717682"/>
              <a:gd name="connsiteY41" fmla="*/ 4924630 h 5143499"/>
              <a:gd name="connsiteX42" fmla="*/ 3112196 w 3717682"/>
              <a:gd name="connsiteY42" fmla="*/ 4921282 h 5143499"/>
              <a:gd name="connsiteX43" fmla="*/ 3074053 w 3717682"/>
              <a:gd name="connsiteY43" fmla="*/ 4921282 h 5143499"/>
              <a:gd name="connsiteX44" fmla="*/ 3077287 w 3717682"/>
              <a:gd name="connsiteY44" fmla="*/ 4904760 h 5143499"/>
              <a:gd name="connsiteX45" fmla="*/ 3111007 w 3717682"/>
              <a:gd name="connsiteY45" fmla="*/ 4904760 h 5143499"/>
              <a:gd name="connsiteX46" fmla="*/ 3112841 w 3717682"/>
              <a:gd name="connsiteY46" fmla="*/ 4903297 h 5143499"/>
              <a:gd name="connsiteX47" fmla="*/ 3114131 w 3717682"/>
              <a:gd name="connsiteY47" fmla="*/ 4896744 h 5143499"/>
              <a:gd name="connsiteX48" fmla="*/ 3112875 w 3717682"/>
              <a:gd name="connsiteY48" fmla="*/ 4895280 h 5143499"/>
              <a:gd name="connsiteX49" fmla="*/ 3079146 w 3717682"/>
              <a:gd name="connsiteY49" fmla="*/ 4895280 h 5143499"/>
              <a:gd name="connsiteX50" fmla="*/ 3082389 w 3717682"/>
              <a:gd name="connsiteY50" fmla="*/ 4878792 h 5143499"/>
              <a:gd name="connsiteX51" fmla="*/ 3119199 w 3717682"/>
              <a:gd name="connsiteY51" fmla="*/ 4878792 h 5143499"/>
              <a:gd name="connsiteX52" fmla="*/ 3123122 w 3717682"/>
              <a:gd name="connsiteY52" fmla="*/ 4876488 h 5143499"/>
              <a:gd name="connsiteX53" fmla="*/ 3124531 w 3717682"/>
              <a:gd name="connsiteY53" fmla="*/ 4869228 h 5143499"/>
              <a:gd name="connsiteX54" fmla="*/ 2999626 w 3717682"/>
              <a:gd name="connsiteY54" fmla="*/ 4869228 h 5143499"/>
              <a:gd name="connsiteX55" fmla="*/ 2994346 w 3717682"/>
              <a:gd name="connsiteY55" fmla="*/ 4872559 h 5143499"/>
              <a:gd name="connsiteX56" fmla="*/ 2993115 w 3717682"/>
              <a:gd name="connsiteY56" fmla="*/ 4878767 h 5143499"/>
              <a:gd name="connsiteX57" fmla="*/ 3017581 w 3717682"/>
              <a:gd name="connsiteY57" fmla="*/ 4878767 h 5143499"/>
              <a:gd name="connsiteX58" fmla="*/ 3007394 w 3717682"/>
              <a:gd name="connsiteY58" fmla="*/ 4930787 h 5143499"/>
              <a:gd name="connsiteX59" fmla="*/ 3018362 w 3717682"/>
              <a:gd name="connsiteY59" fmla="*/ 4930787 h 5143499"/>
              <a:gd name="connsiteX60" fmla="*/ 3023863 w 3717682"/>
              <a:gd name="connsiteY60" fmla="*/ 4926413 h 5143499"/>
              <a:gd name="connsiteX61" fmla="*/ 3033202 w 3717682"/>
              <a:gd name="connsiteY61" fmla="*/ 4878767 h 5143499"/>
              <a:gd name="connsiteX62" fmla="*/ 3053627 w 3717682"/>
              <a:gd name="connsiteY62" fmla="*/ 4878767 h 5143499"/>
              <a:gd name="connsiteX63" fmla="*/ 3058025 w 3717682"/>
              <a:gd name="connsiteY63" fmla="*/ 4874999 h 5143499"/>
              <a:gd name="connsiteX64" fmla="*/ 3058025 w 3717682"/>
              <a:gd name="connsiteY64" fmla="*/ 4875007 h 5143499"/>
              <a:gd name="connsiteX65" fmla="*/ 3059162 w 3717682"/>
              <a:gd name="connsiteY65" fmla="*/ 4869228 h 5143499"/>
              <a:gd name="connsiteX66" fmla="*/ 2848319 w 3717682"/>
              <a:gd name="connsiteY66" fmla="*/ 4869228 h 5143499"/>
              <a:gd name="connsiteX67" fmla="*/ 2845407 w 3717682"/>
              <a:gd name="connsiteY67" fmla="*/ 4871306 h 5143499"/>
              <a:gd name="connsiteX68" fmla="*/ 2842096 w 3717682"/>
              <a:gd name="connsiteY68" fmla="*/ 4888214 h 5143499"/>
              <a:gd name="connsiteX69" fmla="*/ 2886403 w 3717682"/>
              <a:gd name="connsiteY69" fmla="*/ 4909925 h 5143499"/>
              <a:gd name="connsiteX70" fmla="*/ 2882302 w 3717682"/>
              <a:gd name="connsiteY70" fmla="*/ 4930787 h 5143499"/>
              <a:gd name="connsiteX71" fmla="*/ 2893279 w 3717682"/>
              <a:gd name="connsiteY71" fmla="*/ 4930787 h 5143499"/>
              <a:gd name="connsiteX72" fmla="*/ 2898780 w 3717682"/>
              <a:gd name="connsiteY72" fmla="*/ 4926413 h 5143499"/>
              <a:gd name="connsiteX73" fmla="*/ 2909986 w 3717682"/>
              <a:gd name="connsiteY73" fmla="*/ 4869228 h 5143499"/>
              <a:gd name="connsiteX74" fmla="*/ 2896692 w 3717682"/>
              <a:gd name="connsiteY74" fmla="*/ 4869228 h 5143499"/>
              <a:gd name="connsiteX75" fmla="*/ 2893984 w 3717682"/>
              <a:gd name="connsiteY75" fmla="*/ 4871306 h 5143499"/>
              <a:gd name="connsiteX76" fmla="*/ 2888465 w 3717682"/>
              <a:gd name="connsiteY76" fmla="*/ 4899335 h 5143499"/>
              <a:gd name="connsiteX77" fmla="*/ 2857785 w 3717682"/>
              <a:gd name="connsiteY77" fmla="*/ 4887802 h 5143499"/>
              <a:gd name="connsiteX78" fmla="*/ 2861435 w 3717682"/>
              <a:gd name="connsiteY78" fmla="*/ 4869228 h 5143499"/>
              <a:gd name="connsiteX79" fmla="*/ 3334041 w 3717682"/>
              <a:gd name="connsiteY79" fmla="*/ 4869051 h 5143499"/>
              <a:gd name="connsiteX80" fmla="*/ 3305279 w 3717682"/>
              <a:gd name="connsiteY80" fmla="*/ 4880811 h 5143499"/>
              <a:gd name="connsiteX81" fmla="*/ 3324143 w 3717682"/>
              <a:gd name="connsiteY81" fmla="*/ 4902212 h 5143499"/>
              <a:gd name="connsiteX82" fmla="*/ 3341410 w 3717682"/>
              <a:gd name="connsiteY82" fmla="*/ 4917185 h 5143499"/>
              <a:gd name="connsiteX83" fmla="*/ 3329482 w 3717682"/>
              <a:gd name="connsiteY83" fmla="*/ 4921315 h 5143499"/>
              <a:gd name="connsiteX84" fmla="*/ 3302410 w 3717682"/>
              <a:gd name="connsiteY84" fmla="*/ 4921315 h 5143499"/>
              <a:gd name="connsiteX85" fmla="*/ 3297010 w 3717682"/>
              <a:gd name="connsiteY85" fmla="*/ 4925294 h 5143499"/>
              <a:gd name="connsiteX86" fmla="*/ 3295941 w 3717682"/>
              <a:gd name="connsiteY86" fmla="*/ 4930787 h 5143499"/>
              <a:gd name="connsiteX87" fmla="*/ 3330068 w 3717682"/>
              <a:gd name="connsiteY87" fmla="*/ 4930787 h 5143499"/>
              <a:gd name="connsiteX88" fmla="*/ 3359017 w 3717682"/>
              <a:gd name="connsiteY88" fmla="*/ 4920373 h 5143499"/>
              <a:gd name="connsiteX89" fmla="*/ 3356513 w 3717682"/>
              <a:gd name="connsiteY89" fmla="*/ 4906283 h 5143499"/>
              <a:gd name="connsiteX90" fmla="*/ 3346818 w 3717682"/>
              <a:gd name="connsiteY90" fmla="*/ 4899335 h 5143499"/>
              <a:gd name="connsiteX91" fmla="*/ 3323472 w 3717682"/>
              <a:gd name="connsiteY91" fmla="*/ 4881854 h 5143499"/>
              <a:gd name="connsiteX92" fmla="*/ 3333574 w 3717682"/>
              <a:gd name="connsiteY92" fmla="*/ 4878767 h 5143499"/>
              <a:gd name="connsiteX93" fmla="*/ 3356462 w 3717682"/>
              <a:gd name="connsiteY93" fmla="*/ 4878767 h 5143499"/>
              <a:gd name="connsiteX94" fmla="*/ 3361853 w 3717682"/>
              <a:gd name="connsiteY94" fmla="*/ 4874797 h 5143499"/>
              <a:gd name="connsiteX95" fmla="*/ 3362990 w 3717682"/>
              <a:gd name="connsiteY95" fmla="*/ 4869051 h 5143499"/>
              <a:gd name="connsiteX96" fmla="*/ 2952612 w 3717682"/>
              <a:gd name="connsiteY96" fmla="*/ 4869051 h 5143499"/>
              <a:gd name="connsiteX97" fmla="*/ 2923866 w 3717682"/>
              <a:gd name="connsiteY97" fmla="*/ 4880811 h 5143499"/>
              <a:gd name="connsiteX98" fmla="*/ 2942738 w 3717682"/>
              <a:gd name="connsiteY98" fmla="*/ 4902212 h 5143499"/>
              <a:gd name="connsiteX99" fmla="*/ 2960006 w 3717682"/>
              <a:gd name="connsiteY99" fmla="*/ 4917185 h 5143499"/>
              <a:gd name="connsiteX100" fmla="*/ 2948061 w 3717682"/>
              <a:gd name="connsiteY100" fmla="*/ 4921315 h 5143499"/>
              <a:gd name="connsiteX101" fmla="*/ 2920997 w 3717682"/>
              <a:gd name="connsiteY101" fmla="*/ 4921315 h 5143499"/>
              <a:gd name="connsiteX102" fmla="*/ 2915598 w 3717682"/>
              <a:gd name="connsiteY102" fmla="*/ 4925294 h 5143499"/>
              <a:gd name="connsiteX103" fmla="*/ 2914520 w 3717682"/>
              <a:gd name="connsiteY103" fmla="*/ 4930787 h 5143499"/>
              <a:gd name="connsiteX104" fmla="*/ 2948647 w 3717682"/>
              <a:gd name="connsiteY104" fmla="*/ 4930787 h 5143499"/>
              <a:gd name="connsiteX105" fmla="*/ 2977596 w 3717682"/>
              <a:gd name="connsiteY105" fmla="*/ 4920373 h 5143499"/>
              <a:gd name="connsiteX106" fmla="*/ 2975108 w 3717682"/>
              <a:gd name="connsiteY106" fmla="*/ 4906283 h 5143499"/>
              <a:gd name="connsiteX107" fmla="*/ 2965405 w 3717682"/>
              <a:gd name="connsiteY107" fmla="*/ 4899335 h 5143499"/>
              <a:gd name="connsiteX108" fmla="*/ 2942051 w 3717682"/>
              <a:gd name="connsiteY108" fmla="*/ 4881854 h 5143499"/>
              <a:gd name="connsiteX109" fmla="*/ 2952153 w 3717682"/>
              <a:gd name="connsiteY109" fmla="*/ 4878767 h 5143499"/>
              <a:gd name="connsiteX110" fmla="*/ 2975049 w 3717682"/>
              <a:gd name="connsiteY110" fmla="*/ 4878767 h 5143499"/>
              <a:gd name="connsiteX111" fmla="*/ 2980440 w 3717682"/>
              <a:gd name="connsiteY111" fmla="*/ 4874797 h 5143499"/>
              <a:gd name="connsiteX112" fmla="*/ 2981577 w 3717682"/>
              <a:gd name="connsiteY112" fmla="*/ 4869051 h 5143499"/>
              <a:gd name="connsiteX113" fmla="*/ 2802111 w 3717682"/>
              <a:gd name="connsiteY113" fmla="*/ 4869051 h 5143499"/>
              <a:gd name="connsiteX114" fmla="*/ 2773366 w 3717682"/>
              <a:gd name="connsiteY114" fmla="*/ 4880811 h 5143499"/>
              <a:gd name="connsiteX115" fmla="*/ 2792246 w 3717682"/>
              <a:gd name="connsiteY115" fmla="*/ 4902212 h 5143499"/>
              <a:gd name="connsiteX116" fmla="*/ 2809505 w 3717682"/>
              <a:gd name="connsiteY116" fmla="*/ 4917185 h 5143499"/>
              <a:gd name="connsiteX117" fmla="*/ 2797561 w 3717682"/>
              <a:gd name="connsiteY117" fmla="*/ 4921315 h 5143499"/>
              <a:gd name="connsiteX118" fmla="*/ 2770488 w 3717682"/>
              <a:gd name="connsiteY118" fmla="*/ 4921315 h 5143499"/>
              <a:gd name="connsiteX119" fmla="*/ 2765097 w 3717682"/>
              <a:gd name="connsiteY119" fmla="*/ 4925294 h 5143499"/>
              <a:gd name="connsiteX120" fmla="*/ 2764011 w 3717682"/>
              <a:gd name="connsiteY120" fmla="*/ 4930787 h 5143499"/>
              <a:gd name="connsiteX121" fmla="*/ 2798138 w 3717682"/>
              <a:gd name="connsiteY121" fmla="*/ 4930787 h 5143499"/>
              <a:gd name="connsiteX122" fmla="*/ 2827104 w 3717682"/>
              <a:gd name="connsiteY122" fmla="*/ 4920373 h 5143499"/>
              <a:gd name="connsiteX123" fmla="*/ 2824600 w 3717682"/>
              <a:gd name="connsiteY123" fmla="*/ 4906283 h 5143499"/>
              <a:gd name="connsiteX124" fmla="*/ 2814913 w 3717682"/>
              <a:gd name="connsiteY124" fmla="*/ 4899335 h 5143499"/>
              <a:gd name="connsiteX125" fmla="*/ 2791542 w 3717682"/>
              <a:gd name="connsiteY125" fmla="*/ 4881854 h 5143499"/>
              <a:gd name="connsiteX126" fmla="*/ 2801644 w 3717682"/>
              <a:gd name="connsiteY126" fmla="*/ 4878767 h 5143499"/>
              <a:gd name="connsiteX127" fmla="*/ 2824532 w 3717682"/>
              <a:gd name="connsiteY127" fmla="*/ 4878767 h 5143499"/>
              <a:gd name="connsiteX128" fmla="*/ 2829939 w 3717682"/>
              <a:gd name="connsiteY128" fmla="*/ 4874797 h 5143499"/>
              <a:gd name="connsiteX129" fmla="*/ 2831060 w 3717682"/>
              <a:gd name="connsiteY129" fmla="*/ 4869051 h 5143499"/>
              <a:gd name="connsiteX130" fmla="*/ 2554594 w 3717682"/>
              <a:gd name="connsiteY130" fmla="*/ 4818697 h 5143499"/>
              <a:gd name="connsiteX131" fmla="*/ 2506679 w 3717682"/>
              <a:gd name="connsiteY131" fmla="*/ 4832401 h 5143499"/>
              <a:gd name="connsiteX132" fmla="*/ 2536426 w 3717682"/>
              <a:gd name="connsiteY132" fmla="*/ 4837128 h 5143499"/>
              <a:gd name="connsiteX133" fmla="*/ 2592592 w 3717682"/>
              <a:gd name="connsiteY133" fmla="*/ 4852573 h 5143499"/>
              <a:gd name="connsiteX134" fmla="*/ 2515457 w 3717682"/>
              <a:gd name="connsiteY134" fmla="*/ 4932277 h 5143499"/>
              <a:gd name="connsiteX135" fmla="*/ 2537318 w 3717682"/>
              <a:gd name="connsiteY135" fmla="*/ 4875983 h 5143499"/>
              <a:gd name="connsiteX136" fmla="*/ 2542895 w 3717682"/>
              <a:gd name="connsiteY136" fmla="*/ 4853187 h 5143499"/>
              <a:gd name="connsiteX137" fmla="*/ 2524218 w 3717682"/>
              <a:gd name="connsiteY137" fmla="*/ 4872030 h 5143499"/>
              <a:gd name="connsiteX138" fmla="*/ 2487578 w 3717682"/>
              <a:gd name="connsiteY138" fmla="*/ 4935414 h 5143499"/>
              <a:gd name="connsiteX139" fmla="*/ 2477187 w 3717682"/>
              <a:gd name="connsiteY139" fmla="*/ 4965487 h 5143499"/>
              <a:gd name="connsiteX140" fmla="*/ 2518259 w 3717682"/>
              <a:gd name="connsiteY140" fmla="*/ 4955216 h 5143499"/>
              <a:gd name="connsiteX141" fmla="*/ 2622229 w 3717682"/>
              <a:gd name="connsiteY141" fmla="*/ 4857300 h 5143499"/>
              <a:gd name="connsiteX142" fmla="*/ 2613315 w 3717682"/>
              <a:gd name="connsiteY142" fmla="*/ 4831517 h 5143499"/>
              <a:gd name="connsiteX143" fmla="*/ 2554594 w 3717682"/>
              <a:gd name="connsiteY143" fmla="*/ 4818697 h 5143499"/>
              <a:gd name="connsiteX144" fmla="*/ 3137129 w 3717682"/>
              <a:gd name="connsiteY144" fmla="*/ 4793385 h 5143499"/>
              <a:gd name="connsiteX145" fmla="*/ 3151773 w 3717682"/>
              <a:gd name="connsiteY145" fmla="*/ 4809730 h 5143499"/>
              <a:gd name="connsiteX146" fmla="*/ 3151035 w 3717682"/>
              <a:gd name="connsiteY146" fmla="*/ 4813431 h 5143499"/>
              <a:gd name="connsiteX147" fmla="*/ 3146739 w 3717682"/>
              <a:gd name="connsiteY147" fmla="*/ 4818016 h 5143499"/>
              <a:gd name="connsiteX148" fmla="*/ 3113512 w 3717682"/>
              <a:gd name="connsiteY148" fmla="*/ 4818016 h 5143499"/>
              <a:gd name="connsiteX149" fmla="*/ 3115142 w 3717682"/>
              <a:gd name="connsiteY149" fmla="*/ 4809730 h 5143499"/>
              <a:gd name="connsiteX150" fmla="*/ 3137129 w 3717682"/>
              <a:gd name="connsiteY150" fmla="*/ 4793385 h 5143499"/>
              <a:gd name="connsiteX151" fmla="*/ 2908772 w 3717682"/>
              <a:gd name="connsiteY151" fmla="*/ 4793385 h 5143499"/>
              <a:gd name="connsiteX152" fmla="*/ 2923408 w 3717682"/>
              <a:gd name="connsiteY152" fmla="*/ 4809730 h 5143499"/>
              <a:gd name="connsiteX153" fmla="*/ 2922678 w 3717682"/>
              <a:gd name="connsiteY153" fmla="*/ 4813431 h 5143499"/>
              <a:gd name="connsiteX154" fmla="*/ 2918374 w 3717682"/>
              <a:gd name="connsiteY154" fmla="*/ 4818016 h 5143499"/>
              <a:gd name="connsiteX155" fmla="*/ 2885163 w 3717682"/>
              <a:gd name="connsiteY155" fmla="*/ 4818016 h 5143499"/>
              <a:gd name="connsiteX156" fmla="*/ 2886785 w 3717682"/>
              <a:gd name="connsiteY156" fmla="*/ 4809730 h 5143499"/>
              <a:gd name="connsiteX157" fmla="*/ 2908772 w 3717682"/>
              <a:gd name="connsiteY157" fmla="*/ 4793385 h 5143499"/>
              <a:gd name="connsiteX158" fmla="*/ 2671715 w 3717682"/>
              <a:gd name="connsiteY158" fmla="*/ 4783926 h 5143499"/>
              <a:gd name="connsiteX159" fmla="*/ 2638520 w 3717682"/>
              <a:gd name="connsiteY159" fmla="*/ 4801898 h 5143499"/>
              <a:gd name="connsiteX160" fmla="*/ 2664854 w 3717682"/>
              <a:gd name="connsiteY160" fmla="*/ 4864568 h 5143499"/>
              <a:gd name="connsiteX161" fmla="*/ 2687733 w 3717682"/>
              <a:gd name="connsiteY161" fmla="*/ 4909866 h 5143499"/>
              <a:gd name="connsiteX162" fmla="*/ 2639174 w 3717682"/>
              <a:gd name="connsiteY162" fmla="*/ 4918716 h 5143499"/>
              <a:gd name="connsiteX163" fmla="*/ 2602737 w 3717682"/>
              <a:gd name="connsiteY163" fmla="*/ 4921576 h 5143499"/>
              <a:gd name="connsiteX164" fmla="*/ 2609444 w 3717682"/>
              <a:gd name="connsiteY164" fmla="*/ 4931233 h 5143499"/>
              <a:gd name="connsiteX165" fmla="*/ 2663666 w 3717682"/>
              <a:gd name="connsiteY165" fmla="*/ 4936701 h 5143499"/>
              <a:gd name="connsiteX166" fmla="*/ 2718643 w 3717682"/>
              <a:gd name="connsiteY166" fmla="*/ 4911877 h 5143499"/>
              <a:gd name="connsiteX167" fmla="*/ 2694278 w 3717682"/>
              <a:gd name="connsiteY167" fmla="*/ 4859916 h 5143499"/>
              <a:gd name="connsiteX168" fmla="*/ 2665856 w 3717682"/>
              <a:gd name="connsiteY168" fmla="*/ 4812506 h 5143499"/>
              <a:gd name="connsiteX169" fmla="*/ 2718125 w 3717682"/>
              <a:gd name="connsiteY169" fmla="*/ 4800493 h 5143499"/>
              <a:gd name="connsiteX170" fmla="*/ 2735495 w 3717682"/>
              <a:gd name="connsiteY170" fmla="*/ 4794235 h 5143499"/>
              <a:gd name="connsiteX171" fmla="*/ 2711130 w 3717682"/>
              <a:gd name="connsiteY171" fmla="*/ 4785284 h 5143499"/>
              <a:gd name="connsiteX172" fmla="*/ 2671715 w 3717682"/>
              <a:gd name="connsiteY172" fmla="*/ 4783926 h 5143499"/>
              <a:gd name="connsiteX173" fmla="*/ 3324762 w 3717682"/>
              <a:gd name="connsiteY173" fmla="*/ 4783846 h 5143499"/>
              <a:gd name="connsiteX174" fmla="*/ 3319490 w 3717682"/>
              <a:gd name="connsiteY174" fmla="*/ 4787194 h 5143499"/>
              <a:gd name="connsiteX175" fmla="*/ 3318268 w 3717682"/>
              <a:gd name="connsiteY175" fmla="*/ 4793402 h 5143499"/>
              <a:gd name="connsiteX176" fmla="*/ 3342734 w 3717682"/>
              <a:gd name="connsiteY176" fmla="*/ 4793402 h 5143499"/>
              <a:gd name="connsiteX177" fmla="*/ 3332539 w 3717682"/>
              <a:gd name="connsiteY177" fmla="*/ 4845422 h 5143499"/>
              <a:gd name="connsiteX178" fmla="*/ 3343507 w 3717682"/>
              <a:gd name="connsiteY178" fmla="*/ 4845422 h 5143499"/>
              <a:gd name="connsiteX179" fmla="*/ 3349000 w 3717682"/>
              <a:gd name="connsiteY179" fmla="*/ 4841048 h 5143499"/>
              <a:gd name="connsiteX180" fmla="*/ 3358355 w 3717682"/>
              <a:gd name="connsiteY180" fmla="*/ 4793402 h 5143499"/>
              <a:gd name="connsiteX181" fmla="*/ 3378780 w 3717682"/>
              <a:gd name="connsiteY181" fmla="*/ 4793402 h 5143499"/>
              <a:gd name="connsiteX182" fmla="*/ 3383195 w 3717682"/>
              <a:gd name="connsiteY182" fmla="*/ 4789633 h 5143499"/>
              <a:gd name="connsiteX183" fmla="*/ 3384316 w 3717682"/>
              <a:gd name="connsiteY183" fmla="*/ 4783846 h 5143499"/>
              <a:gd name="connsiteX184" fmla="*/ 3274395 w 3717682"/>
              <a:gd name="connsiteY184" fmla="*/ 4783846 h 5143499"/>
              <a:gd name="connsiteX185" fmla="*/ 3262314 w 3717682"/>
              <a:gd name="connsiteY185" fmla="*/ 4845422 h 5143499"/>
              <a:gd name="connsiteX186" fmla="*/ 3314906 w 3717682"/>
              <a:gd name="connsiteY186" fmla="*/ 4845422 h 5143499"/>
              <a:gd name="connsiteX187" fmla="*/ 3316044 w 3717682"/>
              <a:gd name="connsiteY187" fmla="*/ 4839660 h 5143499"/>
              <a:gd name="connsiteX188" fmla="*/ 3313123 w 3717682"/>
              <a:gd name="connsiteY188" fmla="*/ 4835916 h 5143499"/>
              <a:gd name="connsiteX189" fmla="*/ 3279785 w 3717682"/>
              <a:gd name="connsiteY189" fmla="*/ 4835916 h 5143499"/>
              <a:gd name="connsiteX190" fmla="*/ 3289599 w 3717682"/>
              <a:gd name="connsiteY190" fmla="*/ 4785932 h 5143499"/>
              <a:gd name="connsiteX191" fmla="*/ 3287689 w 3717682"/>
              <a:gd name="connsiteY191" fmla="*/ 4783846 h 5143499"/>
              <a:gd name="connsiteX192" fmla="*/ 3190706 w 3717682"/>
              <a:gd name="connsiteY192" fmla="*/ 4783846 h 5143499"/>
              <a:gd name="connsiteX193" fmla="*/ 3187174 w 3717682"/>
              <a:gd name="connsiteY193" fmla="*/ 4786580 h 5143499"/>
              <a:gd name="connsiteX194" fmla="*/ 3181062 w 3717682"/>
              <a:gd name="connsiteY194" fmla="*/ 4817948 h 5143499"/>
              <a:gd name="connsiteX195" fmla="*/ 3209943 w 3717682"/>
              <a:gd name="connsiteY195" fmla="*/ 4846801 h 5143499"/>
              <a:gd name="connsiteX196" fmla="*/ 3209943 w 3717682"/>
              <a:gd name="connsiteY196" fmla="*/ 4846793 h 5143499"/>
              <a:gd name="connsiteX197" fmla="*/ 3249622 w 3717682"/>
              <a:gd name="connsiteY197" fmla="*/ 4817940 h 5143499"/>
              <a:gd name="connsiteX198" fmla="*/ 3255709 w 3717682"/>
              <a:gd name="connsiteY198" fmla="*/ 4786580 h 5143499"/>
              <a:gd name="connsiteX199" fmla="*/ 3253247 w 3717682"/>
              <a:gd name="connsiteY199" fmla="*/ 4783846 h 5143499"/>
              <a:gd name="connsiteX200" fmla="*/ 3240810 w 3717682"/>
              <a:gd name="connsiteY200" fmla="*/ 4783846 h 5143499"/>
              <a:gd name="connsiteX201" fmla="*/ 3237398 w 3717682"/>
              <a:gd name="connsiteY201" fmla="*/ 4801890 h 5143499"/>
              <a:gd name="connsiteX202" fmla="*/ 3235445 w 3717682"/>
              <a:gd name="connsiteY202" fmla="*/ 4811496 h 5143499"/>
              <a:gd name="connsiteX203" fmla="*/ 3233815 w 3717682"/>
              <a:gd name="connsiteY203" fmla="*/ 4819841 h 5143499"/>
              <a:gd name="connsiteX204" fmla="*/ 3211522 w 3717682"/>
              <a:gd name="connsiteY204" fmla="*/ 4836329 h 5143499"/>
              <a:gd name="connsiteX205" fmla="*/ 3196139 w 3717682"/>
              <a:gd name="connsiteY205" fmla="*/ 4819841 h 5143499"/>
              <a:gd name="connsiteX206" fmla="*/ 3196852 w 3717682"/>
              <a:gd name="connsiteY206" fmla="*/ 4816114 h 5143499"/>
              <a:gd name="connsiteX207" fmla="*/ 3199722 w 3717682"/>
              <a:gd name="connsiteY207" fmla="*/ 4801898 h 5143499"/>
              <a:gd name="connsiteX208" fmla="*/ 3203143 w 3717682"/>
              <a:gd name="connsiteY208" fmla="*/ 4783846 h 5143499"/>
              <a:gd name="connsiteX209" fmla="*/ 2786677 w 3717682"/>
              <a:gd name="connsiteY209" fmla="*/ 4783846 h 5143499"/>
              <a:gd name="connsiteX210" fmla="*/ 2786491 w 3717682"/>
              <a:gd name="connsiteY210" fmla="*/ 4784645 h 5143499"/>
              <a:gd name="connsiteX211" fmla="*/ 2793053 w 3717682"/>
              <a:gd name="connsiteY211" fmla="*/ 4793360 h 5143499"/>
              <a:gd name="connsiteX212" fmla="*/ 2825415 w 3717682"/>
              <a:gd name="connsiteY212" fmla="*/ 4793360 h 5143499"/>
              <a:gd name="connsiteX213" fmla="*/ 2840101 w 3717682"/>
              <a:gd name="connsiteY213" fmla="*/ 4814659 h 5143499"/>
              <a:gd name="connsiteX214" fmla="*/ 2820032 w 3717682"/>
              <a:gd name="connsiteY214" fmla="*/ 4835916 h 5143499"/>
              <a:gd name="connsiteX215" fmla="*/ 2797866 w 3717682"/>
              <a:gd name="connsiteY215" fmla="*/ 4835916 h 5143499"/>
              <a:gd name="connsiteX216" fmla="*/ 2804709 w 3717682"/>
              <a:gd name="connsiteY216" fmla="*/ 4800964 h 5143499"/>
              <a:gd name="connsiteX217" fmla="*/ 2791610 w 3717682"/>
              <a:gd name="connsiteY217" fmla="*/ 4800964 h 5143499"/>
              <a:gd name="connsiteX218" fmla="*/ 2788698 w 3717682"/>
              <a:gd name="connsiteY218" fmla="*/ 4803051 h 5143499"/>
              <a:gd name="connsiteX219" fmla="*/ 2780378 w 3717682"/>
              <a:gd name="connsiteY219" fmla="*/ 4845422 h 5143499"/>
              <a:gd name="connsiteX220" fmla="*/ 2817188 w 3717682"/>
              <a:gd name="connsiteY220" fmla="*/ 4845422 h 5143499"/>
              <a:gd name="connsiteX221" fmla="*/ 2856562 w 3717682"/>
              <a:gd name="connsiteY221" fmla="*/ 4814239 h 5143499"/>
              <a:gd name="connsiteX222" fmla="*/ 2831196 w 3717682"/>
              <a:gd name="connsiteY222" fmla="*/ 4783846 h 5143499"/>
              <a:gd name="connsiteX223" fmla="*/ 3055062 w 3717682"/>
              <a:gd name="connsiteY223" fmla="*/ 4783661 h 5143499"/>
              <a:gd name="connsiteX224" fmla="*/ 3026300 w 3717682"/>
              <a:gd name="connsiteY224" fmla="*/ 4795438 h 5143499"/>
              <a:gd name="connsiteX225" fmla="*/ 3045180 w 3717682"/>
              <a:gd name="connsiteY225" fmla="*/ 4816838 h 5143499"/>
              <a:gd name="connsiteX226" fmla="*/ 3062456 w 3717682"/>
              <a:gd name="connsiteY226" fmla="*/ 4831820 h 5143499"/>
              <a:gd name="connsiteX227" fmla="*/ 3050512 w 3717682"/>
              <a:gd name="connsiteY227" fmla="*/ 4835942 h 5143499"/>
              <a:gd name="connsiteX228" fmla="*/ 3023447 w 3717682"/>
              <a:gd name="connsiteY228" fmla="*/ 4835942 h 5143499"/>
              <a:gd name="connsiteX229" fmla="*/ 3018040 w 3717682"/>
              <a:gd name="connsiteY229" fmla="*/ 4839920 h 5143499"/>
              <a:gd name="connsiteX230" fmla="*/ 3016970 w 3717682"/>
              <a:gd name="connsiteY230" fmla="*/ 4845422 h 5143499"/>
              <a:gd name="connsiteX231" fmla="*/ 3051097 w 3717682"/>
              <a:gd name="connsiteY231" fmla="*/ 4845422 h 5143499"/>
              <a:gd name="connsiteX232" fmla="*/ 3080055 w 3717682"/>
              <a:gd name="connsiteY232" fmla="*/ 4834999 h 5143499"/>
              <a:gd name="connsiteX233" fmla="*/ 3080063 w 3717682"/>
              <a:gd name="connsiteY233" fmla="*/ 4834999 h 5143499"/>
              <a:gd name="connsiteX234" fmla="*/ 3077559 w 3717682"/>
              <a:gd name="connsiteY234" fmla="*/ 4820909 h 5143499"/>
              <a:gd name="connsiteX235" fmla="*/ 3067864 w 3717682"/>
              <a:gd name="connsiteY235" fmla="*/ 4813944 h 5143499"/>
              <a:gd name="connsiteX236" fmla="*/ 3044493 w 3717682"/>
              <a:gd name="connsiteY236" fmla="*/ 4796481 h 5143499"/>
              <a:gd name="connsiteX237" fmla="*/ 3054620 w 3717682"/>
              <a:gd name="connsiteY237" fmla="*/ 4793385 h 5143499"/>
              <a:gd name="connsiteX238" fmla="*/ 3077491 w 3717682"/>
              <a:gd name="connsiteY238" fmla="*/ 4793385 h 5143499"/>
              <a:gd name="connsiteX239" fmla="*/ 3082899 w 3717682"/>
              <a:gd name="connsiteY239" fmla="*/ 4789431 h 5143499"/>
              <a:gd name="connsiteX240" fmla="*/ 3084028 w 3717682"/>
              <a:gd name="connsiteY240" fmla="*/ 4783661 h 5143499"/>
              <a:gd name="connsiteX241" fmla="*/ 2982358 w 3717682"/>
              <a:gd name="connsiteY241" fmla="*/ 4783661 h 5143499"/>
              <a:gd name="connsiteX242" fmla="*/ 2953613 w 3717682"/>
              <a:gd name="connsiteY242" fmla="*/ 4795438 h 5143499"/>
              <a:gd name="connsiteX243" fmla="*/ 2972485 w 3717682"/>
              <a:gd name="connsiteY243" fmla="*/ 4816838 h 5143499"/>
              <a:gd name="connsiteX244" fmla="*/ 2989761 w 3717682"/>
              <a:gd name="connsiteY244" fmla="*/ 4831820 h 5143499"/>
              <a:gd name="connsiteX245" fmla="*/ 2977800 w 3717682"/>
              <a:gd name="connsiteY245" fmla="*/ 4835942 h 5143499"/>
              <a:gd name="connsiteX246" fmla="*/ 2950761 w 3717682"/>
              <a:gd name="connsiteY246" fmla="*/ 4835942 h 5143499"/>
              <a:gd name="connsiteX247" fmla="*/ 2945345 w 3717682"/>
              <a:gd name="connsiteY247" fmla="*/ 4839920 h 5143499"/>
              <a:gd name="connsiteX248" fmla="*/ 2944266 w 3717682"/>
              <a:gd name="connsiteY248" fmla="*/ 4845422 h 5143499"/>
              <a:gd name="connsiteX249" fmla="*/ 2978394 w 3717682"/>
              <a:gd name="connsiteY249" fmla="*/ 4845422 h 5143499"/>
              <a:gd name="connsiteX250" fmla="*/ 3007360 w 3717682"/>
              <a:gd name="connsiteY250" fmla="*/ 4834999 h 5143499"/>
              <a:gd name="connsiteX251" fmla="*/ 3004855 w 3717682"/>
              <a:gd name="connsiteY251" fmla="*/ 4820909 h 5143499"/>
              <a:gd name="connsiteX252" fmla="*/ 2995161 w 3717682"/>
              <a:gd name="connsiteY252" fmla="*/ 4813944 h 5143499"/>
              <a:gd name="connsiteX253" fmla="*/ 2971798 w 3717682"/>
              <a:gd name="connsiteY253" fmla="*/ 4796481 h 5143499"/>
              <a:gd name="connsiteX254" fmla="*/ 2981917 w 3717682"/>
              <a:gd name="connsiteY254" fmla="*/ 4793385 h 5143499"/>
              <a:gd name="connsiteX255" fmla="*/ 3004779 w 3717682"/>
              <a:gd name="connsiteY255" fmla="*/ 4793385 h 5143499"/>
              <a:gd name="connsiteX256" fmla="*/ 3010178 w 3717682"/>
              <a:gd name="connsiteY256" fmla="*/ 4789431 h 5143499"/>
              <a:gd name="connsiteX257" fmla="*/ 3011324 w 3717682"/>
              <a:gd name="connsiteY257" fmla="*/ 4783661 h 5143499"/>
              <a:gd name="connsiteX258" fmla="*/ 3138963 w 3717682"/>
              <a:gd name="connsiteY258" fmla="*/ 4783013 h 5143499"/>
              <a:gd name="connsiteX259" fmla="*/ 3100124 w 3717682"/>
              <a:gd name="connsiteY259" fmla="*/ 4811614 h 5143499"/>
              <a:gd name="connsiteX260" fmla="*/ 3094028 w 3717682"/>
              <a:gd name="connsiteY260" fmla="*/ 4842705 h 5143499"/>
              <a:gd name="connsiteX261" fmla="*/ 3096388 w 3717682"/>
              <a:gd name="connsiteY261" fmla="*/ 4845422 h 5143499"/>
              <a:gd name="connsiteX262" fmla="*/ 3108138 w 3717682"/>
              <a:gd name="connsiteY262" fmla="*/ 4845422 h 5143499"/>
              <a:gd name="connsiteX263" fmla="*/ 3111567 w 3717682"/>
              <a:gd name="connsiteY263" fmla="*/ 4827521 h 5143499"/>
              <a:gd name="connsiteX264" fmla="*/ 3148174 w 3717682"/>
              <a:gd name="connsiteY264" fmla="*/ 4827521 h 5143499"/>
              <a:gd name="connsiteX265" fmla="*/ 3144753 w 3717682"/>
              <a:gd name="connsiteY265" fmla="*/ 4845422 h 5143499"/>
              <a:gd name="connsiteX266" fmla="*/ 3156510 w 3717682"/>
              <a:gd name="connsiteY266" fmla="*/ 4845422 h 5143499"/>
              <a:gd name="connsiteX267" fmla="*/ 3159932 w 3717682"/>
              <a:gd name="connsiteY267" fmla="*/ 4842705 h 5143499"/>
              <a:gd name="connsiteX268" fmla="*/ 3166036 w 3717682"/>
              <a:gd name="connsiteY268" fmla="*/ 4811614 h 5143499"/>
              <a:gd name="connsiteX269" fmla="*/ 3138963 w 3717682"/>
              <a:gd name="connsiteY269" fmla="*/ 4783013 h 5143499"/>
              <a:gd name="connsiteX270" fmla="*/ 2910597 w 3717682"/>
              <a:gd name="connsiteY270" fmla="*/ 4783013 h 5143499"/>
              <a:gd name="connsiteX271" fmla="*/ 2871775 w 3717682"/>
              <a:gd name="connsiteY271" fmla="*/ 4811614 h 5143499"/>
              <a:gd name="connsiteX272" fmla="*/ 2865663 w 3717682"/>
              <a:gd name="connsiteY272" fmla="*/ 4842705 h 5143499"/>
              <a:gd name="connsiteX273" fmla="*/ 2868031 w 3717682"/>
              <a:gd name="connsiteY273" fmla="*/ 4845422 h 5143499"/>
              <a:gd name="connsiteX274" fmla="*/ 2879781 w 3717682"/>
              <a:gd name="connsiteY274" fmla="*/ 4845422 h 5143499"/>
              <a:gd name="connsiteX275" fmla="*/ 2883202 w 3717682"/>
              <a:gd name="connsiteY275" fmla="*/ 4827521 h 5143499"/>
              <a:gd name="connsiteX276" fmla="*/ 2919817 w 3717682"/>
              <a:gd name="connsiteY276" fmla="*/ 4827521 h 5143499"/>
              <a:gd name="connsiteX277" fmla="*/ 2916396 w 3717682"/>
              <a:gd name="connsiteY277" fmla="*/ 4845422 h 5143499"/>
              <a:gd name="connsiteX278" fmla="*/ 2928154 w 3717682"/>
              <a:gd name="connsiteY278" fmla="*/ 4845422 h 5143499"/>
              <a:gd name="connsiteX279" fmla="*/ 2931566 w 3717682"/>
              <a:gd name="connsiteY279" fmla="*/ 4842705 h 5143499"/>
              <a:gd name="connsiteX280" fmla="*/ 2937679 w 3717682"/>
              <a:gd name="connsiteY280" fmla="*/ 4811614 h 5143499"/>
              <a:gd name="connsiteX281" fmla="*/ 2910597 w 3717682"/>
              <a:gd name="connsiteY281" fmla="*/ 4783013 h 5143499"/>
              <a:gd name="connsiteX282" fmla="*/ 2604596 w 3717682"/>
              <a:gd name="connsiteY282" fmla="*/ 4694494 h 5143499"/>
              <a:gd name="connsiteX283" fmla="*/ 2604596 w 3717682"/>
              <a:gd name="connsiteY283" fmla="*/ 4694502 h 5143499"/>
              <a:gd name="connsiteX284" fmla="*/ 2561063 w 3717682"/>
              <a:gd name="connsiteY284" fmla="*/ 4706111 h 5143499"/>
              <a:gd name="connsiteX285" fmla="*/ 2584714 w 3717682"/>
              <a:gd name="connsiteY285" fmla="*/ 4710283 h 5143499"/>
              <a:gd name="connsiteX286" fmla="*/ 2633732 w 3717682"/>
              <a:gd name="connsiteY286" fmla="*/ 4720882 h 5143499"/>
              <a:gd name="connsiteX287" fmla="*/ 2585478 w 3717682"/>
              <a:gd name="connsiteY287" fmla="*/ 4787632 h 5143499"/>
              <a:gd name="connsiteX288" fmla="*/ 2569909 w 3717682"/>
              <a:gd name="connsiteY288" fmla="*/ 4802588 h 5143499"/>
              <a:gd name="connsiteX289" fmla="*/ 2571759 w 3717682"/>
              <a:gd name="connsiteY289" fmla="*/ 4806609 h 5143499"/>
              <a:gd name="connsiteX290" fmla="*/ 2588942 w 3717682"/>
              <a:gd name="connsiteY290" fmla="*/ 4800881 h 5143499"/>
              <a:gd name="connsiteX291" fmla="*/ 2661416 w 3717682"/>
              <a:gd name="connsiteY291" fmla="*/ 4714910 h 5143499"/>
              <a:gd name="connsiteX292" fmla="*/ 2604596 w 3717682"/>
              <a:gd name="connsiteY292" fmla="*/ 4694494 h 5143499"/>
              <a:gd name="connsiteX293" fmla="*/ 893329 w 3717682"/>
              <a:gd name="connsiteY293" fmla="*/ 0 h 5143499"/>
              <a:gd name="connsiteX294" fmla="*/ 3717682 w 3717682"/>
              <a:gd name="connsiteY294" fmla="*/ 0 h 5143499"/>
              <a:gd name="connsiteX295" fmla="*/ 3717682 w 3717682"/>
              <a:gd name="connsiteY295" fmla="*/ 5143499 h 5143499"/>
              <a:gd name="connsiteX296" fmla="*/ 1175798 w 3717682"/>
              <a:gd name="connsiteY296" fmla="*/ 5143499 h 5143499"/>
              <a:gd name="connsiteX297" fmla="*/ 1096714 w 3717682"/>
              <a:gd name="connsiteY297" fmla="*/ 5071623 h 5143499"/>
              <a:gd name="connsiteX298" fmla="*/ 0 w 3717682"/>
              <a:gd name="connsiteY298" fmla="*/ 2423921 h 5143499"/>
              <a:gd name="connsiteX299" fmla="*/ 855043 w 3717682"/>
              <a:gd name="connsiteY299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717682" h="5143499">
                <a:moveTo>
                  <a:pt x="3243187" y="4869228"/>
                </a:moveTo>
                <a:cubicBezTo>
                  <a:pt x="3240488" y="4869228"/>
                  <a:pt x="3238909" y="4870465"/>
                  <a:pt x="3238365" y="4873182"/>
                </a:cubicBezTo>
                <a:lnTo>
                  <a:pt x="3238374" y="4873182"/>
                </a:lnTo>
                <a:lnTo>
                  <a:pt x="3227066" y="4930787"/>
                </a:lnTo>
                <a:lnTo>
                  <a:pt x="3284505" y="4930787"/>
                </a:lnTo>
                <a:lnTo>
                  <a:pt x="3285694" y="4924630"/>
                </a:lnTo>
                <a:cubicBezTo>
                  <a:pt x="3286203" y="4922123"/>
                  <a:pt x="3285584" y="4921282"/>
                  <a:pt x="3282706" y="4921282"/>
                </a:cubicBezTo>
                <a:lnTo>
                  <a:pt x="3244546" y="4921282"/>
                </a:lnTo>
                <a:lnTo>
                  <a:pt x="3247789" y="4904760"/>
                </a:lnTo>
                <a:lnTo>
                  <a:pt x="3281509" y="4904760"/>
                </a:lnTo>
                <a:cubicBezTo>
                  <a:pt x="3282401" y="4904794"/>
                  <a:pt x="3283181" y="4904169"/>
                  <a:pt x="3283334" y="4903297"/>
                </a:cubicBezTo>
                <a:lnTo>
                  <a:pt x="3284624" y="4896744"/>
                </a:lnTo>
                <a:cubicBezTo>
                  <a:pt x="3284794" y="4895919"/>
                  <a:pt x="3284319" y="4895280"/>
                  <a:pt x="3283376" y="4895280"/>
                </a:cubicBezTo>
                <a:lnTo>
                  <a:pt x="3249639" y="4895280"/>
                </a:lnTo>
                <a:lnTo>
                  <a:pt x="3252865" y="4878792"/>
                </a:lnTo>
                <a:lnTo>
                  <a:pt x="3289684" y="4878792"/>
                </a:lnTo>
                <a:cubicBezTo>
                  <a:pt x="3291424" y="4878792"/>
                  <a:pt x="3293148" y="4878792"/>
                  <a:pt x="3293589" y="4876488"/>
                </a:cubicBezTo>
                <a:lnTo>
                  <a:pt x="3295015" y="4869228"/>
                </a:lnTo>
                <a:close/>
                <a:moveTo>
                  <a:pt x="3143539" y="4869228"/>
                </a:moveTo>
                <a:cubicBezTo>
                  <a:pt x="3141229" y="4869228"/>
                  <a:pt x="3139965" y="4870675"/>
                  <a:pt x="3139481" y="4873182"/>
                </a:cubicBezTo>
                <a:lnTo>
                  <a:pt x="3128173" y="4930787"/>
                </a:lnTo>
                <a:lnTo>
                  <a:pt x="3140126" y="4930787"/>
                </a:lnTo>
                <a:cubicBezTo>
                  <a:pt x="3142630" y="4930787"/>
                  <a:pt x="3144031" y="4929542"/>
                  <a:pt x="3144481" y="4927246"/>
                </a:cubicBezTo>
                <a:lnTo>
                  <a:pt x="3152945" y="4884134"/>
                </a:lnTo>
                <a:lnTo>
                  <a:pt x="3166681" y="4903549"/>
                </a:lnTo>
                <a:cubicBezTo>
                  <a:pt x="3167335" y="4904730"/>
                  <a:pt x="3168598" y="4905454"/>
                  <a:pt x="3169958" y="4905425"/>
                </a:cubicBezTo>
                <a:lnTo>
                  <a:pt x="3176138" y="4905425"/>
                </a:lnTo>
                <a:cubicBezTo>
                  <a:pt x="3177678" y="4905357"/>
                  <a:pt x="3179127" y="4904681"/>
                  <a:pt x="3180162" y="4903549"/>
                </a:cubicBezTo>
                <a:lnTo>
                  <a:pt x="3201504" y="4884134"/>
                </a:lnTo>
                <a:lnTo>
                  <a:pt x="3193040" y="4927246"/>
                </a:lnTo>
                <a:cubicBezTo>
                  <a:pt x="3192591" y="4929542"/>
                  <a:pt x="3193499" y="4930787"/>
                  <a:pt x="3196012" y="4930787"/>
                </a:cubicBezTo>
                <a:lnTo>
                  <a:pt x="3207956" y="4930787"/>
                </a:lnTo>
                <a:lnTo>
                  <a:pt x="3219273" y="4873190"/>
                </a:lnTo>
                <a:cubicBezTo>
                  <a:pt x="3219748" y="4870675"/>
                  <a:pt x="3219086" y="4869228"/>
                  <a:pt x="3216768" y="4869228"/>
                </a:cubicBezTo>
                <a:lnTo>
                  <a:pt x="3202693" y="4869228"/>
                </a:lnTo>
                <a:lnTo>
                  <a:pt x="3175442" y="4893227"/>
                </a:lnTo>
                <a:lnTo>
                  <a:pt x="3157614" y="4869228"/>
                </a:lnTo>
                <a:close/>
                <a:moveTo>
                  <a:pt x="3072703" y="4869228"/>
                </a:moveTo>
                <a:cubicBezTo>
                  <a:pt x="3070003" y="4869228"/>
                  <a:pt x="3068407" y="4870465"/>
                  <a:pt x="3067872" y="4873182"/>
                </a:cubicBezTo>
                <a:lnTo>
                  <a:pt x="3056581" y="4930787"/>
                </a:lnTo>
                <a:lnTo>
                  <a:pt x="3113995" y="4930787"/>
                </a:lnTo>
                <a:lnTo>
                  <a:pt x="3115209" y="4924630"/>
                </a:lnTo>
                <a:cubicBezTo>
                  <a:pt x="3115710" y="4922123"/>
                  <a:pt x="3115091" y="4921282"/>
                  <a:pt x="3112196" y="4921282"/>
                </a:cubicBezTo>
                <a:lnTo>
                  <a:pt x="3074053" y="4921282"/>
                </a:lnTo>
                <a:lnTo>
                  <a:pt x="3077287" y="4904760"/>
                </a:lnTo>
                <a:lnTo>
                  <a:pt x="3111007" y="4904760"/>
                </a:lnTo>
                <a:cubicBezTo>
                  <a:pt x="3111899" y="4904787"/>
                  <a:pt x="3112678" y="4904166"/>
                  <a:pt x="3112841" y="4903297"/>
                </a:cubicBezTo>
                <a:lnTo>
                  <a:pt x="3114131" y="4896744"/>
                </a:lnTo>
                <a:cubicBezTo>
                  <a:pt x="3114284" y="4895919"/>
                  <a:pt x="3113834" y="4895280"/>
                  <a:pt x="3112875" y="4895280"/>
                </a:cubicBezTo>
                <a:lnTo>
                  <a:pt x="3079146" y="4895280"/>
                </a:lnTo>
                <a:lnTo>
                  <a:pt x="3082389" y="4878792"/>
                </a:lnTo>
                <a:lnTo>
                  <a:pt x="3119199" y="4878792"/>
                </a:lnTo>
                <a:cubicBezTo>
                  <a:pt x="3120931" y="4878792"/>
                  <a:pt x="3122655" y="4878792"/>
                  <a:pt x="3123122" y="4876488"/>
                </a:cubicBezTo>
                <a:lnTo>
                  <a:pt x="3124531" y="4869228"/>
                </a:lnTo>
                <a:close/>
                <a:moveTo>
                  <a:pt x="2999626" y="4869228"/>
                </a:moveTo>
                <a:cubicBezTo>
                  <a:pt x="2996544" y="4869228"/>
                  <a:pt x="2994787" y="4870263"/>
                  <a:pt x="2994346" y="4872559"/>
                </a:cubicBezTo>
                <a:lnTo>
                  <a:pt x="2993115" y="4878767"/>
                </a:lnTo>
                <a:lnTo>
                  <a:pt x="3017581" y="4878767"/>
                </a:lnTo>
                <a:lnTo>
                  <a:pt x="3007394" y="4930787"/>
                </a:lnTo>
                <a:lnTo>
                  <a:pt x="3018362" y="4930787"/>
                </a:lnTo>
                <a:cubicBezTo>
                  <a:pt x="3021444" y="4930787"/>
                  <a:pt x="3023227" y="4929542"/>
                  <a:pt x="3023863" y="4926413"/>
                </a:cubicBezTo>
                <a:lnTo>
                  <a:pt x="3033202" y="4878767"/>
                </a:lnTo>
                <a:lnTo>
                  <a:pt x="3053627" y="4878767"/>
                </a:lnTo>
                <a:cubicBezTo>
                  <a:pt x="3056514" y="4878767"/>
                  <a:pt x="3057532" y="4877514"/>
                  <a:pt x="3058025" y="4874999"/>
                </a:cubicBezTo>
                <a:lnTo>
                  <a:pt x="3058025" y="4875007"/>
                </a:lnTo>
                <a:lnTo>
                  <a:pt x="3059162" y="4869228"/>
                </a:lnTo>
                <a:close/>
                <a:moveTo>
                  <a:pt x="2848319" y="4869228"/>
                </a:moveTo>
                <a:cubicBezTo>
                  <a:pt x="2846774" y="4869228"/>
                  <a:pt x="2845611" y="4870254"/>
                  <a:pt x="2845407" y="4871306"/>
                </a:cubicBezTo>
                <a:lnTo>
                  <a:pt x="2842096" y="4888214"/>
                </a:lnTo>
                <a:cubicBezTo>
                  <a:pt x="2835789" y="4920365"/>
                  <a:pt x="2866512" y="4915974"/>
                  <a:pt x="2886403" y="4909925"/>
                </a:cubicBezTo>
                <a:lnTo>
                  <a:pt x="2882302" y="4930787"/>
                </a:lnTo>
                <a:lnTo>
                  <a:pt x="2893279" y="4930787"/>
                </a:lnTo>
                <a:cubicBezTo>
                  <a:pt x="2896369" y="4930787"/>
                  <a:pt x="2898152" y="4929542"/>
                  <a:pt x="2898780" y="4926413"/>
                </a:cubicBezTo>
                <a:lnTo>
                  <a:pt x="2909986" y="4869228"/>
                </a:lnTo>
                <a:lnTo>
                  <a:pt x="2896692" y="4869228"/>
                </a:lnTo>
                <a:cubicBezTo>
                  <a:pt x="2895350" y="4869228"/>
                  <a:pt x="2894179" y="4870254"/>
                  <a:pt x="2893984" y="4871306"/>
                </a:cubicBezTo>
                <a:lnTo>
                  <a:pt x="2888465" y="4899335"/>
                </a:lnTo>
                <a:cubicBezTo>
                  <a:pt x="2878847" y="4902262"/>
                  <a:pt x="2853897" y="4907629"/>
                  <a:pt x="2857785" y="4887802"/>
                </a:cubicBezTo>
                <a:lnTo>
                  <a:pt x="2861435" y="4869228"/>
                </a:lnTo>
                <a:close/>
                <a:moveTo>
                  <a:pt x="3334041" y="4869051"/>
                </a:moveTo>
                <a:cubicBezTo>
                  <a:pt x="3317631" y="4869051"/>
                  <a:pt x="3307783" y="4869152"/>
                  <a:pt x="3305279" y="4880811"/>
                </a:cubicBezTo>
                <a:cubicBezTo>
                  <a:pt x="3303428" y="4889476"/>
                  <a:pt x="3310271" y="4893665"/>
                  <a:pt x="3324143" y="4902212"/>
                </a:cubicBezTo>
                <a:cubicBezTo>
                  <a:pt x="3339356" y="4911549"/>
                  <a:pt x="3342828" y="4912264"/>
                  <a:pt x="3341410" y="4917185"/>
                </a:cubicBezTo>
                <a:cubicBezTo>
                  <a:pt x="3340306" y="4921155"/>
                  <a:pt x="3336316" y="4921315"/>
                  <a:pt x="3329482" y="4921315"/>
                </a:cubicBezTo>
                <a:lnTo>
                  <a:pt x="3302410" y="4921315"/>
                </a:lnTo>
                <a:cubicBezTo>
                  <a:pt x="3299336" y="4921315"/>
                  <a:pt x="3297545" y="4922577"/>
                  <a:pt x="3297010" y="4925294"/>
                </a:cubicBezTo>
                <a:lnTo>
                  <a:pt x="3295941" y="4930787"/>
                </a:lnTo>
                <a:lnTo>
                  <a:pt x="3330068" y="4930787"/>
                </a:lnTo>
                <a:cubicBezTo>
                  <a:pt x="3345680" y="4930787"/>
                  <a:pt x="3355460" y="4929828"/>
                  <a:pt x="3359017" y="4920373"/>
                </a:cubicBezTo>
                <a:cubicBezTo>
                  <a:pt x="3360757" y="4915763"/>
                  <a:pt x="3360732" y="4910994"/>
                  <a:pt x="3356513" y="4906283"/>
                </a:cubicBezTo>
                <a:cubicBezTo>
                  <a:pt x="3354373" y="4903886"/>
                  <a:pt x="3351198" y="4901774"/>
                  <a:pt x="3346818" y="4899335"/>
                </a:cubicBezTo>
                <a:cubicBezTo>
                  <a:pt x="3327326" y="4888407"/>
                  <a:pt x="3322224" y="4887146"/>
                  <a:pt x="3323472" y="4881854"/>
                </a:cubicBezTo>
                <a:cubicBezTo>
                  <a:pt x="3324151" y="4878877"/>
                  <a:pt x="3326239" y="4878767"/>
                  <a:pt x="3333574" y="4878767"/>
                </a:cubicBezTo>
                <a:lnTo>
                  <a:pt x="3356462" y="4878767"/>
                </a:lnTo>
                <a:cubicBezTo>
                  <a:pt x="3359535" y="4878767"/>
                  <a:pt x="3361318" y="4877514"/>
                  <a:pt x="3361853" y="4874797"/>
                </a:cubicBezTo>
                <a:lnTo>
                  <a:pt x="3362990" y="4869051"/>
                </a:lnTo>
                <a:close/>
                <a:moveTo>
                  <a:pt x="2952612" y="4869051"/>
                </a:moveTo>
                <a:cubicBezTo>
                  <a:pt x="2936210" y="4869051"/>
                  <a:pt x="2926371" y="4869152"/>
                  <a:pt x="2923866" y="4880811"/>
                </a:cubicBezTo>
                <a:cubicBezTo>
                  <a:pt x="2922016" y="4889476"/>
                  <a:pt x="2928850" y="4893665"/>
                  <a:pt x="2942738" y="4902212"/>
                </a:cubicBezTo>
                <a:cubicBezTo>
                  <a:pt x="2957943" y="4911549"/>
                  <a:pt x="2961415" y="4912264"/>
                  <a:pt x="2960006" y="4917185"/>
                </a:cubicBezTo>
                <a:cubicBezTo>
                  <a:pt x="2958877" y="4921155"/>
                  <a:pt x="2954895" y="4921315"/>
                  <a:pt x="2948061" y="4921315"/>
                </a:cubicBezTo>
                <a:lnTo>
                  <a:pt x="2920997" y="4921315"/>
                </a:lnTo>
                <a:cubicBezTo>
                  <a:pt x="2917924" y="4921315"/>
                  <a:pt x="2916133" y="4922577"/>
                  <a:pt x="2915598" y="4925294"/>
                </a:cubicBezTo>
                <a:lnTo>
                  <a:pt x="2914520" y="4930787"/>
                </a:lnTo>
                <a:lnTo>
                  <a:pt x="2948647" y="4930787"/>
                </a:lnTo>
                <a:cubicBezTo>
                  <a:pt x="2964268" y="4930787"/>
                  <a:pt x="2974047" y="4929828"/>
                  <a:pt x="2977596" y="4920373"/>
                </a:cubicBezTo>
                <a:cubicBezTo>
                  <a:pt x="2979345" y="4915763"/>
                  <a:pt x="2979328" y="4910994"/>
                  <a:pt x="2975108" y="4906283"/>
                </a:cubicBezTo>
                <a:cubicBezTo>
                  <a:pt x="2972952" y="4903886"/>
                  <a:pt x="2969794" y="4901774"/>
                  <a:pt x="2965405" y="4899335"/>
                </a:cubicBezTo>
                <a:cubicBezTo>
                  <a:pt x="2945905" y="4888407"/>
                  <a:pt x="2940820" y="4887146"/>
                  <a:pt x="2942051" y="4881854"/>
                </a:cubicBezTo>
                <a:cubicBezTo>
                  <a:pt x="2942730" y="4878877"/>
                  <a:pt x="2944810" y="4878767"/>
                  <a:pt x="2952153" y="4878767"/>
                </a:cubicBezTo>
                <a:lnTo>
                  <a:pt x="2975049" y="4878767"/>
                </a:lnTo>
                <a:cubicBezTo>
                  <a:pt x="2978114" y="4878767"/>
                  <a:pt x="2979914" y="4877514"/>
                  <a:pt x="2980440" y="4874797"/>
                </a:cubicBezTo>
                <a:lnTo>
                  <a:pt x="2981577" y="4869051"/>
                </a:lnTo>
                <a:close/>
                <a:moveTo>
                  <a:pt x="2802111" y="4869051"/>
                </a:moveTo>
                <a:cubicBezTo>
                  <a:pt x="2785710" y="4869051"/>
                  <a:pt x="2775862" y="4869152"/>
                  <a:pt x="2773366" y="4880811"/>
                </a:cubicBezTo>
                <a:cubicBezTo>
                  <a:pt x="2771498" y="4889476"/>
                  <a:pt x="2778349" y="4893665"/>
                  <a:pt x="2792246" y="4902212"/>
                </a:cubicBezTo>
                <a:cubicBezTo>
                  <a:pt x="2807434" y="4911549"/>
                  <a:pt x="2810906" y="4912264"/>
                  <a:pt x="2809505" y="4917185"/>
                </a:cubicBezTo>
                <a:cubicBezTo>
                  <a:pt x="2808385" y="4921155"/>
                  <a:pt x="2804403" y="4921315"/>
                  <a:pt x="2797561" y="4921315"/>
                </a:cubicBezTo>
                <a:lnTo>
                  <a:pt x="2770488" y="4921315"/>
                </a:lnTo>
                <a:cubicBezTo>
                  <a:pt x="2767415" y="4921315"/>
                  <a:pt x="2765632" y="4922577"/>
                  <a:pt x="2765097" y="4925294"/>
                </a:cubicBezTo>
                <a:lnTo>
                  <a:pt x="2764011" y="4930787"/>
                </a:lnTo>
                <a:lnTo>
                  <a:pt x="2798138" y="4930787"/>
                </a:lnTo>
                <a:cubicBezTo>
                  <a:pt x="2813759" y="4930787"/>
                  <a:pt x="2823547" y="4929828"/>
                  <a:pt x="2827104" y="4920373"/>
                </a:cubicBezTo>
                <a:cubicBezTo>
                  <a:pt x="2828827" y="4915763"/>
                  <a:pt x="2828810" y="4910994"/>
                  <a:pt x="2824600" y="4906283"/>
                </a:cubicBezTo>
                <a:cubicBezTo>
                  <a:pt x="2822452" y="4903886"/>
                  <a:pt x="2819277" y="4901774"/>
                  <a:pt x="2814913" y="4899335"/>
                </a:cubicBezTo>
                <a:cubicBezTo>
                  <a:pt x="2795404" y="4888407"/>
                  <a:pt x="2790311" y="4887146"/>
                  <a:pt x="2791542" y="4881854"/>
                </a:cubicBezTo>
                <a:cubicBezTo>
                  <a:pt x="2792238" y="4878877"/>
                  <a:pt x="2794318" y="4878767"/>
                  <a:pt x="2801644" y="4878767"/>
                </a:cubicBezTo>
                <a:lnTo>
                  <a:pt x="2824532" y="4878767"/>
                </a:lnTo>
                <a:cubicBezTo>
                  <a:pt x="2827613" y="4878767"/>
                  <a:pt x="2829405" y="4877514"/>
                  <a:pt x="2829939" y="4874797"/>
                </a:cubicBezTo>
                <a:lnTo>
                  <a:pt x="2831060" y="4869051"/>
                </a:lnTo>
                <a:close/>
                <a:moveTo>
                  <a:pt x="2554594" y="4818697"/>
                </a:moveTo>
                <a:cubicBezTo>
                  <a:pt x="2536545" y="4819757"/>
                  <a:pt x="2505499" y="4826092"/>
                  <a:pt x="2506679" y="4832401"/>
                </a:cubicBezTo>
                <a:cubicBezTo>
                  <a:pt x="2507766" y="4839231"/>
                  <a:pt x="2527427" y="4837128"/>
                  <a:pt x="2536426" y="4837128"/>
                </a:cubicBezTo>
                <a:cubicBezTo>
                  <a:pt x="2556215" y="4837128"/>
                  <a:pt x="2587643" y="4838466"/>
                  <a:pt x="2592592" y="4852573"/>
                </a:cubicBezTo>
                <a:cubicBezTo>
                  <a:pt x="2603263" y="4882957"/>
                  <a:pt x="2530883" y="4937517"/>
                  <a:pt x="2515457" y="4932277"/>
                </a:cubicBezTo>
                <a:cubicBezTo>
                  <a:pt x="2508479" y="4929904"/>
                  <a:pt x="2529635" y="4890250"/>
                  <a:pt x="2537318" y="4875983"/>
                </a:cubicBezTo>
                <a:cubicBezTo>
                  <a:pt x="2541885" y="4867470"/>
                  <a:pt x="2548838" y="4854095"/>
                  <a:pt x="2542895" y="4853187"/>
                </a:cubicBezTo>
                <a:cubicBezTo>
                  <a:pt x="2536273" y="4852186"/>
                  <a:pt x="2528956" y="4864770"/>
                  <a:pt x="2524218" y="4872030"/>
                </a:cubicBezTo>
                <a:cubicBezTo>
                  <a:pt x="2511349" y="4891756"/>
                  <a:pt x="2498147" y="4913291"/>
                  <a:pt x="2487578" y="4935414"/>
                </a:cubicBezTo>
                <a:cubicBezTo>
                  <a:pt x="2484310" y="4942245"/>
                  <a:pt x="2473452" y="4962829"/>
                  <a:pt x="2477187" y="4965487"/>
                </a:cubicBezTo>
                <a:cubicBezTo>
                  <a:pt x="2480668" y="4967960"/>
                  <a:pt x="2497205" y="4964436"/>
                  <a:pt x="2518259" y="4955216"/>
                </a:cubicBezTo>
                <a:cubicBezTo>
                  <a:pt x="2584451" y="4926220"/>
                  <a:pt x="2614249" y="4888484"/>
                  <a:pt x="2622229" y="4857300"/>
                </a:cubicBezTo>
                <a:cubicBezTo>
                  <a:pt x="2624773" y="4847711"/>
                  <a:pt x="2621259" y="4837546"/>
                  <a:pt x="2613315" y="4831517"/>
                </a:cubicBezTo>
                <a:cubicBezTo>
                  <a:pt x="2599486" y="4821027"/>
                  <a:pt x="2574866" y="4817520"/>
                  <a:pt x="2554594" y="4818697"/>
                </a:cubicBezTo>
                <a:close/>
                <a:moveTo>
                  <a:pt x="3137129" y="4793385"/>
                </a:moveTo>
                <a:cubicBezTo>
                  <a:pt x="3150449" y="4793385"/>
                  <a:pt x="3153930" y="4798340"/>
                  <a:pt x="3151773" y="4809730"/>
                </a:cubicBezTo>
                <a:cubicBezTo>
                  <a:pt x="3151773" y="4809730"/>
                  <a:pt x="3151230" y="4812573"/>
                  <a:pt x="3151035" y="4813431"/>
                </a:cubicBezTo>
                <a:cubicBezTo>
                  <a:pt x="3150772" y="4814710"/>
                  <a:pt x="3150186" y="4818016"/>
                  <a:pt x="3146739" y="4818016"/>
                </a:cubicBezTo>
                <a:lnTo>
                  <a:pt x="3113512" y="4818016"/>
                </a:lnTo>
                <a:lnTo>
                  <a:pt x="3115142" y="4809730"/>
                </a:lnTo>
                <a:cubicBezTo>
                  <a:pt x="3117485" y="4797734"/>
                  <a:pt x="3124531" y="4793385"/>
                  <a:pt x="3137129" y="4793385"/>
                </a:cubicBezTo>
                <a:close/>
                <a:moveTo>
                  <a:pt x="2908772" y="4793385"/>
                </a:moveTo>
                <a:cubicBezTo>
                  <a:pt x="2922084" y="4793385"/>
                  <a:pt x="2925581" y="4798340"/>
                  <a:pt x="2923408" y="4809730"/>
                </a:cubicBezTo>
                <a:cubicBezTo>
                  <a:pt x="2923408" y="4809730"/>
                  <a:pt x="2922865" y="4812573"/>
                  <a:pt x="2922678" y="4813431"/>
                </a:cubicBezTo>
                <a:cubicBezTo>
                  <a:pt x="2922423" y="4814710"/>
                  <a:pt x="2921829" y="4818016"/>
                  <a:pt x="2918374" y="4818016"/>
                </a:cubicBezTo>
                <a:lnTo>
                  <a:pt x="2885163" y="4818016"/>
                </a:lnTo>
                <a:lnTo>
                  <a:pt x="2886785" y="4809730"/>
                </a:lnTo>
                <a:cubicBezTo>
                  <a:pt x="2889111" y="4797734"/>
                  <a:pt x="2896174" y="4793385"/>
                  <a:pt x="2908772" y="4793385"/>
                </a:cubicBezTo>
                <a:close/>
                <a:moveTo>
                  <a:pt x="2671715" y="4783926"/>
                </a:moveTo>
                <a:cubicBezTo>
                  <a:pt x="2657863" y="4785815"/>
                  <a:pt x="2645049" y="4790925"/>
                  <a:pt x="2638520" y="4801898"/>
                </a:cubicBezTo>
                <a:cubicBezTo>
                  <a:pt x="2628435" y="4818857"/>
                  <a:pt x="2647502" y="4842074"/>
                  <a:pt x="2664854" y="4864568"/>
                </a:cubicBezTo>
                <a:cubicBezTo>
                  <a:pt x="2678768" y="4882595"/>
                  <a:pt x="2693922" y="4899814"/>
                  <a:pt x="2687733" y="4909866"/>
                </a:cubicBezTo>
                <a:cubicBezTo>
                  <a:pt x="2682690" y="4918085"/>
                  <a:pt x="2650320" y="4918068"/>
                  <a:pt x="2639174" y="4918716"/>
                </a:cubicBezTo>
                <a:cubicBezTo>
                  <a:pt x="2625633" y="4919515"/>
                  <a:pt x="2606150" y="4919557"/>
                  <a:pt x="2602737" y="4921576"/>
                </a:cubicBezTo>
                <a:cubicBezTo>
                  <a:pt x="2599681" y="4923385"/>
                  <a:pt x="2597983" y="4928995"/>
                  <a:pt x="2609444" y="4931233"/>
                </a:cubicBezTo>
                <a:cubicBezTo>
                  <a:pt x="2618638" y="4933050"/>
                  <a:pt x="2640540" y="4936718"/>
                  <a:pt x="2663666" y="4936701"/>
                </a:cubicBezTo>
                <a:cubicBezTo>
                  <a:pt x="2687801" y="4936692"/>
                  <a:pt x="2713150" y="4932360"/>
                  <a:pt x="2718643" y="4911877"/>
                </a:cubicBezTo>
                <a:cubicBezTo>
                  <a:pt x="2723058" y="4895423"/>
                  <a:pt x="2707751" y="4877791"/>
                  <a:pt x="2694278" y="4859916"/>
                </a:cubicBezTo>
                <a:cubicBezTo>
                  <a:pt x="2679524" y="4840333"/>
                  <a:pt x="2664599" y="4826377"/>
                  <a:pt x="2665856" y="4812506"/>
                </a:cubicBezTo>
                <a:cubicBezTo>
                  <a:pt x="2666824" y="4801730"/>
                  <a:pt x="2686120" y="4801107"/>
                  <a:pt x="2718125" y="4800493"/>
                </a:cubicBezTo>
                <a:cubicBezTo>
                  <a:pt x="2724798" y="4800350"/>
                  <a:pt x="2738041" y="4800005"/>
                  <a:pt x="2735495" y="4794235"/>
                </a:cubicBezTo>
                <a:cubicBezTo>
                  <a:pt x="2733211" y="4789154"/>
                  <a:pt x="2723295" y="4787463"/>
                  <a:pt x="2711130" y="4785284"/>
                </a:cubicBezTo>
                <a:cubicBezTo>
                  <a:pt x="2700455" y="4783371"/>
                  <a:pt x="2685566" y="4782037"/>
                  <a:pt x="2671715" y="4783926"/>
                </a:cubicBezTo>
                <a:close/>
                <a:moveTo>
                  <a:pt x="3324762" y="4783846"/>
                </a:moveTo>
                <a:cubicBezTo>
                  <a:pt x="3321681" y="4783846"/>
                  <a:pt x="3319949" y="4784889"/>
                  <a:pt x="3319490" y="4787194"/>
                </a:cubicBezTo>
                <a:lnTo>
                  <a:pt x="3318268" y="4793402"/>
                </a:lnTo>
                <a:lnTo>
                  <a:pt x="3342734" y="4793402"/>
                </a:lnTo>
                <a:lnTo>
                  <a:pt x="3332539" y="4845422"/>
                </a:lnTo>
                <a:lnTo>
                  <a:pt x="3343507" y="4845422"/>
                </a:lnTo>
                <a:cubicBezTo>
                  <a:pt x="3346597" y="4845422"/>
                  <a:pt x="3348388" y="4844169"/>
                  <a:pt x="3349000" y="4841048"/>
                </a:cubicBezTo>
                <a:lnTo>
                  <a:pt x="3358355" y="4793402"/>
                </a:lnTo>
                <a:lnTo>
                  <a:pt x="3378780" y="4793402"/>
                </a:lnTo>
                <a:cubicBezTo>
                  <a:pt x="3381667" y="4793402"/>
                  <a:pt x="3382686" y="4792140"/>
                  <a:pt x="3383195" y="4789633"/>
                </a:cubicBezTo>
                <a:lnTo>
                  <a:pt x="3384316" y="4783846"/>
                </a:lnTo>
                <a:close/>
                <a:moveTo>
                  <a:pt x="3274395" y="4783846"/>
                </a:moveTo>
                <a:lnTo>
                  <a:pt x="3262314" y="4845422"/>
                </a:lnTo>
                <a:lnTo>
                  <a:pt x="3314906" y="4845422"/>
                </a:lnTo>
                <a:lnTo>
                  <a:pt x="3316044" y="4839660"/>
                </a:lnTo>
                <a:cubicBezTo>
                  <a:pt x="3316578" y="4836968"/>
                  <a:pt x="3315619" y="4835916"/>
                  <a:pt x="3313123" y="4835916"/>
                </a:cubicBezTo>
                <a:lnTo>
                  <a:pt x="3279785" y="4835916"/>
                </a:lnTo>
                <a:lnTo>
                  <a:pt x="3289599" y="4785932"/>
                </a:lnTo>
                <a:cubicBezTo>
                  <a:pt x="3289794" y="4784889"/>
                  <a:pt x="3289030" y="4783846"/>
                  <a:pt x="3287689" y="4783846"/>
                </a:cubicBezTo>
                <a:close/>
                <a:moveTo>
                  <a:pt x="3190706" y="4783846"/>
                </a:moveTo>
                <a:cubicBezTo>
                  <a:pt x="3189093" y="4783846"/>
                  <a:pt x="3187582" y="4784477"/>
                  <a:pt x="3187174" y="4786580"/>
                </a:cubicBezTo>
                <a:lnTo>
                  <a:pt x="3181062" y="4817948"/>
                </a:lnTo>
                <a:cubicBezTo>
                  <a:pt x="3176894" y="4840063"/>
                  <a:pt x="3187998" y="4846801"/>
                  <a:pt x="3209943" y="4846801"/>
                </a:cubicBezTo>
                <a:lnTo>
                  <a:pt x="3209943" y="4846793"/>
                </a:lnTo>
                <a:cubicBezTo>
                  <a:pt x="3235649" y="4846793"/>
                  <a:pt x="3245556" y="4838078"/>
                  <a:pt x="3249622" y="4817940"/>
                </a:cubicBezTo>
                <a:lnTo>
                  <a:pt x="3255709" y="4786580"/>
                </a:lnTo>
                <a:cubicBezTo>
                  <a:pt x="3256117" y="4784477"/>
                  <a:pt x="3254852" y="4783846"/>
                  <a:pt x="3253247" y="4783846"/>
                </a:cubicBezTo>
                <a:lnTo>
                  <a:pt x="3240810" y="4783846"/>
                </a:lnTo>
                <a:lnTo>
                  <a:pt x="3237398" y="4801890"/>
                </a:lnTo>
                <a:lnTo>
                  <a:pt x="3235445" y="4811496"/>
                </a:lnTo>
                <a:lnTo>
                  <a:pt x="3233815" y="4819841"/>
                </a:lnTo>
                <a:cubicBezTo>
                  <a:pt x="3231540" y="4831206"/>
                  <a:pt x="3224112" y="4836329"/>
                  <a:pt x="3211522" y="4836329"/>
                </a:cubicBezTo>
                <a:cubicBezTo>
                  <a:pt x="3197676" y="4836329"/>
                  <a:pt x="3193966" y="4831332"/>
                  <a:pt x="3196139" y="4819841"/>
                </a:cubicBezTo>
                <a:cubicBezTo>
                  <a:pt x="3196139" y="4819841"/>
                  <a:pt x="3196674" y="4816972"/>
                  <a:pt x="3196852" y="4816114"/>
                </a:cubicBezTo>
                <a:lnTo>
                  <a:pt x="3199722" y="4801898"/>
                </a:lnTo>
                <a:lnTo>
                  <a:pt x="3203143" y="4783846"/>
                </a:lnTo>
                <a:close/>
                <a:moveTo>
                  <a:pt x="2786677" y="4783846"/>
                </a:moveTo>
                <a:lnTo>
                  <a:pt x="2786491" y="4784645"/>
                </a:lnTo>
                <a:cubicBezTo>
                  <a:pt x="2785489" y="4788784"/>
                  <a:pt x="2786015" y="4793360"/>
                  <a:pt x="2793053" y="4793360"/>
                </a:cubicBezTo>
                <a:lnTo>
                  <a:pt x="2825415" y="4793360"/>
                </a:lnTo>
                <a:cubicBezTo>
                  <a:pt x="2840984" y="4793360"/>
                  <a:pt x="2843208" y="4801074"/>
                  <a:pt x="2840101" y="4814659"/>
                </a:cubicBezTo>
                <a:cubicBezTo>
                  <a:pt x="2837045" y="4828001"/>
                  <a:pt x="2831722" y="4834865"/>
                  <a:pt x="2820032" y="4835916"/>
                </a:cubicBezTo>
                <a:lnTo>
                  <a:pt x="2797866" y="4835916"/>
                </a:lnTo>
                <a:lnTo>
                  <a:pt x="2804709" y="4800964"/>
                </a:lnTo>
                <a:lnTo>
                  <a:pt x="2791610" y="4800964"/>
                </a:lnTo>
                <a:cubicBezTo>
                  <a:pt x="2790065" y="4800964"/>
                  <a:pt x="2788902" y="4802007"/>
                  <a:pt x="2788698" y="4803051"/>
                </a:cubicBezTo>
                <a:lnTo>
                  <a:pt x="2780378" y="4845422"/>
                </a:lnTo>
                <a:lnTo>
                  <a:pt x="2817188" y="4845422"/>
                </a:lnTo>
                <a:cubicBezTo>
                  <a:pt x="2837809" y="4845422"/>
                  <a:pt x="2852097" y="4837834"/>
                  <a:pt x="2856562" y="4814239"/>
                </a:cubicBezTo>
                <a:cubicBezTo>
                  <a:pt x="2859882" y="4796674"/>
                  <a:pt x="2852207" y="4783846"/>
                  <a:pt x="2831196" y="4783846"/>
                </a:cubicBezTo>
                <a:close/>
                <a:moveTo>
                  <a:pt x="3055062" y="4783661"/>
                </a:moveTo>
                <a:cubicBezTo>
                  <a:pt x="3038660" y="4783661"/>
                  <a:pt x="3028813" y="4783762"/>
                  <a:pt x="3026300" y="4795438"/>
                </a:cubicBezTo>
                <a:cubicBezTo>
                  <a:pt x="3024458" y="4804094"/>
                  <a:pt x="3031300" y="4808291"/>
                  <a:pt x="3045180" y="4816838"/>
                </a:cubicBezTo>
                <a:cubicBezTo>
                  <a:pt x="3060376" y="4826175"/>
                  <a:pt x="3063848" y="4826882"/>
                  <a:pt x="3062456" y="4831820"/>
                </a:cubicBezTo>
                <a:cubicBezTo>
                  <a:pt x="3061327" y="4835790"/>
                  <a:pt x="3057346" y="4835942"/>
                  <a:pt x="3050512" y="4835942"/>
                </a:cubicBezTo>
                <a:lnTo>
                  <a:pt x="3023447" y="4835942"/>
                </a:lnTo>
                <a:cubicBezTo>
                  <a:pt x="3020366" y="4835942"/>
                  <a:pt x="3018574" y="4837203"/>
                  <a:pt x="3018040" y="4839920"/>
                </a:cubicBezTo>
                <a:lnTo>
                  <a:pt x="3016970" y="4845422"/>
                </a:lnTo>
                <a:lnTo>
                  <a:pt x="3051097" y="4845422"/>
                </a:lnTo>
                <a:cubicBezTo>
                  <a:pt x="3066701" y="4845422"/>
                  <a:pt x="3076506" y="4844471"/>
                  <a:pt x="3080055" y="4834999"/>
                </a:cubicBezTo>
                <a:lnTo>
                  <a:pt x="3080063" y="4834999"/>
                </a:lnTo>
                <a:cubicBezTo>
                  <a:pt x="3081795" y="4830381"/>
                  <a:pt x="3081778" y="4825612"/>
                  <a:pt x="3077559" y="4820909"/>
                </a:cubicBezTo>
                <a:cubicBezTo>
                  <a:pt x="3075411" y="4818503"/>
                  <a:pt x="3072244" y="4816409"/>
                  <a:pt x="3067864" y="4813944"/>
                </a:cubicBezTo>
                <a:cubicBezTo>
                  <a:pt x="3048364" y="4803017"/>
                  <a:pt x="3043270" y="4801772"/>
                  <a:pt x="3044493" y="4796481"/>
                </a:cubicBezTo>
                <a:cubicBezTo>
                  <a:pt x="3045189" y="4793511"/>
                  <a:pt x="3047277" y="4793385"/>
                  <a:pt x="3054620" y="4793385"/>
                </a:cubicBezTo>
                <a:lnTo>
                  <a:pt x="3077491" y="4793385"/>
                </a:lnTo>
                <a:cubicBezTo>
                  <a:pt x="3080573" y="4793385"/>
                  <a:pt x="3082364" y="4792140"/>
                  <a:pt x="3082899" y="4789431"/>
                </a:cubicBezTo>
                <a:lnTo>
                  <a:pt x="3084028" y="4783661"/>
                </a:lnTo>
                <a:close/>
                <a:moveTo>
                  <a:pt x="2982358" y="4783661"/>
                </a:moveTo>
                <a:cubicBezTo>
                  <a:pt x="2965957" y="4783661"/>
                  <a:pt x="2956118" y="4783762"/>
                  <a:pt x="2953613" y="4795438"/>
                </a:cubicBezTo>
                <a:cubicBezTo>
                  <a:pt x="2951754" y="4804094"/>
                  <a:pt x="2958605" y="4808291"/>
                  <a:pt x="2972485" y="4816838"/>
                </a:cubicBezTo>
                <a:cubicBezTo>
                  <a:pt x="2987681" y="4826175"/>
                  <a:pt x="2991162" y="4826882"/>
                  <a:pt x="2989761" y="4831820"/>
                </a:cubicBezTo>
                <a:cubicBezTo>
                  <a:pt x="2988641" y="4835790"/>
                  <a:pt x="2984651" y="4835942"/>
                  <a:pt x="2977800" y="4835942"/>
                </a:cubicBezTo>
                <a:lnTo>
                  <a:pt x="2950761" y="4835942"/>
                </a:lnTo>
                <a:cubicBezTo>
                  <a:pt x="2947671" y="4835942"/>
                  <a:pt x="2945888" y="4837203"/>
                  <a:pt x="2945345" y="4839920"/>
                </a:cubicBezTo>
                <a:lnTo>
                  <a:pt x="2944266" y="4845422"/>
                </a:lnTo>
                <a:lnTo>
                  <a:pt x="2978394" y="4845422"/>
                </a:lnTo>
                <a:cubicBezTo>
                  <a:pt x="2994014" y="4845422"/>
                  <a:pt x="3003803" y="4844471"/>
                  <a:pt x="3007360" y="4834999"/>
                </a:cubicBezTo>
                <a:cubicBezTo>
                  <a:pt x="3009083" y="4830381"/>
                  <a:pt x="3009066" y="4825612"/>
                  <a:pt x="3004855" y="4820909"/>
                </a:cubicBezTo>
                <a:cubicBezTo>
                  <a:pt x="3002699" y="4818503"/>
                  <a:pt x="2999533" y="4816409"/>
                  <a:pt x="2995161" y="4813944"/>
                </a:cubicBezTo>
                <a:cubicBezTo>
                  <a:pt x="2975643" y="4803017"/>
                  <a:pt x="2970567" y="4801772"/>
                  <a:pt x="2971798" y="4796481"/>
                </a:cubicBezTo>
                <a:cubicBezTo>
                  <a:pt x="2972477" y="4793511"/>
                  <a:pt x="2974557" y="4793385"/>
                  <a:pt x="2981917" y="4793385"/>
                </a:cubicBezTo>
                <a:lnTo>
                  <a:pt x="3004779" y="4793385"/>
                </a:lnTo>
                <a:cubicBezTo>
                  <a:pt x="3007869" y="4793385"/>
                  <a:pt x="3009660" y="4792140"/>
                  <a:pt x="3010178" y="4789431"/>
                </a:cubicBezTo>
                <a:lnTo>
                  <a:pt x="3011324" y="4783661"/>
                </a:lnTo>
                <a:close/>
                <a:moveTo>
                  <a:pt x="3138963" y="4783013"/>
                </a:moveTo>
                <a:cubicBezTo>
                  <a:pt x="3117247" y="4783013"/>
                  <a:pt x="3104861" y="4788414"/>
                  <a:pt x="3100124" y="4811614"/>
                </a:cubicBezTo>
                <a:lnTo>
                  <a:pt x="3094028" y="4842705"/>
                </a:lnTo>
                <a:cubicBezTo>
                  <a:pt x="3093621" y="4844791"/>
                  <a:pt x="3094835" y="4845422"/>
                  <a:pt x="3096388" y="4845422"/>
                </a:cubicBezTo>
                <a:lnTo>
                  <a:pt x="3108138" y="4845422"/>
                </a:lnTo>
                <a:lnTo>
                  <a:pt x="3111567" y="4827521"/>
                </a:lnTo>
                <a:lnTo>
                  <a:pt x="3148174" y="4827521"/>
                </a:lnTo>
                <a:lnTo>
                  <a:pt x="3144753" y="4845422"/>
                </a:lnTo>
                <a:lnTo>
                  <a:pt x="3156510" y="4845422"/>
                </a:lnTo>
                <a:cubicBezTo>
                  <a:pt x="3158056" y="4845422"/>
                  <a:pt x="3159524" y="4844791"/>
                  <a:pt x="3159932" y="4842705"/>
                </a:cubicBezTo>
                <a:lnTo>
                  <a:pt x="3166036" y="4811614"/>
                </a:lnTo>
                <a:cubicBezTo>
                  <a:pt x="3170535" y="4788027"/>
                  <a:pt x="3157088" y="4783013"/>
                  <a:pt x="3138963" y="4783013"/>
                </a:cubicBezTo>
                <a:close/>
                <a:moveTo>
                  <a:pt x="2910597" y="4783013"/>
                </a:moveTo>
                <a:cubicBezTo>
                  <a:pt x="2888890" y="4783013"/>
                  <a:pt x="2876504" y="4788414"/>
                  <a:pt x="2871775" y="4811614"/>
                </a:cubicBezTo>
                <a:lnTo>
                  <a:pt x="2865663" y="4842705"/>
                </a:lnTo>
                <a:cubicBezTo>
                  <a:pt x="2865264" y="4844791"/>
                  <a:pt x="2866478" y="4845422"/>
                  <a:pt x="2868031" y="4845422"/>
                </a:cubicBezTo>
                <a:lnTo>
                  <a:pt x="2879781" y="4845422"/>
                </a:lnTo>
                <a:lnTo>
                  <a:pt x="2883202" y="4827521"/>
                </a:lnTo>
                <a:lnTo>
                  <a:pt x="2919817" y="4827521"/>
                </a:lnTo>
                <a:lnTo>
                  <a:pt x="2916396" y="4845422"/>
                </a:lnTo>
                <a:lnTo>
                  <a:pt x="2928154" y="4845422"/>
                </a:lnTo>
                <a:cubicBezTo>
                  <a:pt x="2929699" y="4845422"/>
                  <a:pt x="2931167" y="4844791"/>
                  <a:pt x="2931566" y="4842705"/>
                </a:cubicBezTo>
                <a:lnTo>
                  <a:pt x="2937679" y="4811614"/>
                </a:lnTo>
                <a:cubicBezTo>
                  <a:pt x="2942170" y="4788027"/>
                  <a:pt x="2928722" y="4783013"/>
                  <a:pt x="2910597" y="4783013"/>
                </a:cubicBezTo>
                <a:close/>
                <a:moveTo>
                  <a:pt x="2604596" y="4694494"/>
                </a:moveTo>
                <a:lnTo>
                  <a:pt x="2604596" y="4694502"/>
                </a:lnTo>
                <a:cubicBezTo>
                  <a:pt x="2581132" y="4695596"/>
                  <a:pt x="2559730" y="4701543"/>
                  <a:pt x="2561063" y="4706111"/>
                </a:cubicBezTo>
                <a:cubicBezTo>
                  <a:pt x="2562701" y="4711671"/>
                  <a:pt x="2578644" y="4710283"/>
                  <a:pt x="2584714" y="4710283"/>
                </a:cubicBezTo>
                <a:cubicBezTo>
                  <a:pt x="2607067" y="4710283"/>
                  <a:pt x="2628596" y="4714624"/>
                  <a:pt x="2633732" y="4720882"/>
                </a:cubicBezTo>
                <a:cubicBezTo>
                  <a:pt x="2641755" y="4730657"/>
                  <a:pt x="2627942" y="4754766"/>
                  <a:pt x="2585478" y="4787632"/>
                </a:cubicBezTo>
                <a:cubicBezTo>
                  <a:pt x="2577337" y="4793932"/>
                  <a:pt x="2571258" y="4799737"/>
                  <a:pt x="2569909" y="4802588"/>
                </a:cubicBezTo>
                <a:cubicBezTo>
                  <a:pt x="2569187" y="4804102"/>
                  <a:pt x="2569527" y="4806306"/>
                  <a:pt x="2571759" y="4806609"/>
                </a:cubicBezTo>
                <a:cubicBezTo>
                  <a:pt x="2574094" y="4806937"/>
                  <a:pt x="2579697" y="4805633"/>
                  <a:pt x="2588942" y="4800881"/>
                </a:cubicBezTo>
                <a:cubicBezTo>
                  <a:pt x="2626669" y="4781491"/>
                  <a:pt x="2669956" y="4741996"/>
                  <a:pt x="2661416" y="4714910"/>
                </a:cubicBezTo>
                <a:cubicBezTo>
                  <a:pt x="2656212" y="4698380"/>
                  <a:pt x="2628239" y="4693392"/>
                  <a:pt x="2604596" y="4694494"/>
                </a:cubicBezTo>
                <a:close/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45E9-1627-7C4E-BC4C-33D3B0358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" y="1480359"/>
            <a:ext cx="1003144" cy="915914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EA4C756E-194C-4F3E-ABC9-E3B2DB21DD3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75C9A1-9AF5-4D16-BE50-3EC7D1F7F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49741" y="1665040"/>
            <a:ext cx="3961713" cy="2134800"/>
          </a:xfrm>
          <a:prstGeom prst="rect">
            <a:avLst/>
          </a:prstGeom>
        </p:spPr>
        <p:txBody>
          <a:bodyPr lIns="90000" tIns="0" rIns="0" bIns="0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400" i="0">
                <a:latin typeface="+mj-lt"/>
              </a:defRPr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4pPr>
          </a:lstStyle>
          <a:p>
            <a:pPr lvl="0"/>
            <a:r>
              <a:rPr lang="en-US" noProof="0"/>
              <a:t>Sit at velit periculis. Usu ferri invenire adipiscing ea. Sed maiorum legendos ea, sit at sonet molestie. 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CFB3F51-7DDA-4269-839D-1C90128534D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F55589C-D3E1-49AD-84E2-2C1132E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C327C-C0A9-4850-B0AC-4CEFADFEC70B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89496FD-6E38-4F3D-80D1-D48DC77FC0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15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64E3299-DC24-46C5-9A27-05B7E38A7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4C463AC-C609-4E95-9D85-6B94D3AC0D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B560DC92-45A9-4298-BFD9-D29534643BAE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56F9DD30-0F68-41A2-965A-322FE98B54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185385"/>
            <a:ext cx="4638674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4493A9-6684-4DA6-93CD-D927F27D16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2590" y="1185385"/>
            <a:ext cx="3354235" cy="3384000"/>
          </a:xfrm>
          <a:prstGeom prst="rect">
            <a:avLst/>
          </a:prstGeom>
        </p:spPr>
        <p:txBody>
          <a:bodyPr lIns="0" tIns="0" rIns="0" bIns="0"/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5FD5146-E279-4B7F-9CFE-66839F7FA2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9A82C0-6962-4DE6-9615-06E2A0620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40025-5764-4308-8317-C6A903A94F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A8A2B1C-CD9F-453D-BFC3-F4A8BD17BD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D359AB-570A-454E-A014-47529A36E3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4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E29D3A-7363-4E09-BE18-E9EB8A9302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591" y="1530490"/>
            <a:ext cx="3354235" cy="3038895"/>
          </a:xfrm>
          <a:custGeom>
            <a:avLst/>
            <a:gdLst>
              <a:gd name="connsiteX0" fmla="*/ 0 w 3354235"/>
              <a:gd name="connsiteY0" fmla="*/ 0 h 3038895"/>
              <a:gd name="connsiteX1" fmla="*/ 3354235 w 3354235"/>
              <a:gd name="connsiteY1" fmla="*/ 0 h 3038895"/>
              <a:gd name="connsiteX2" fmla="*/ 3354235 w 3354235"/>
              <a:gd name="connsiteY2" fmla="*/ 3038895 h 3038895"/>
              <a:gd name="connsiteX3" fmla="*/ 0 w 3354235"/>
              <a:gd name="connsiteY3" fmla="*/ 3038895 h 303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235" h="3038895">
                <a:moveTo>
                  <a:pt x="0" y="0"/>
                </a:moveTo>
                <a:lnTo>
                  <a:pt x="3354235" y="0"/>
                </a:lnTo>
                <a:lnTo>
                  <a:pt x="3354235" y="3038895"/>
                </a:lnTo>
                <a:lnTo>
                  <a:pt x="0" y="3038895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F2505C-1F95-3649-82BC-A77CD3A4C5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CAD62B7D-30EE-D645-873E-4444E201BED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A9F187C5-3001-47D7-82D1-610C05FC9A5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D5D560-C9FC-4B55-8F3A-12980951F2B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3943350" y="1533105"/>
            <a:ext cx="4638674" cy="30388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A03BF53-73BD-484C-9C19-0A93E17E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AD3E5D24-6E5A-456B-9B4A-CB63AC6BF09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5A1083F-18FA-4029-BE54-7F946E800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5F999-4DA0-4DCA-91BD-EAD766AD2A42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9A7BD11-1C21-4CB0-A65B-ED00E4759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37C24F8-77EB-D24C-BAAD-4A8B3ED079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45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D65DAF3-E06E-4CD8-9D02-D13D5E74E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43E142-CCC3-48E5-BCDC-169490F9B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241F5401-BB88-4D56-9585-CF6264AD981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B580869B-FE49-4179-BB24-7CDE52DB06F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3DFFB2D5-9912-41F7-8C4E-7A42C73848B9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185385"/>
            <a:ext cx="3975356" cy="33866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C7C162E3-B898-42C3-A75B-54DBDBB473D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E831FD3-0FA5-4A06-9DFF-CB9C5E1C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C25AC5-081C-4745-A36E-6D769EAE1E0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E74B9B8-F03D-4ABA-BC0B-B347548D92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2F8CBA0-48EE-6142-B675-CB2F4E9AF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406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52370C-3B93-BA4F-90EB-FDD3FE71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0CA667B9-10B2-5340-9F48-B33CFAF9DB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1B40FC61-8E9D-487D-8B0C-0512D4F45B6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C883D573-D85A-44EF-A74A-226004F0DD7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4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B854AC56-5F45-4999-A780-DAE57800E32F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606230" y="1533106"/>
            <a:ext cx="3975356" cy="30388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708901-F7A9-45C8-84A2-4E40CCBA3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5AEACEB9-B8F3-4A67-B6B8-C106EAE7014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FA4865-ABE6-4A5D-88DA-894D2BBB9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E29A2B-31B4-4F16-BA22-DD3378DB52D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9EAF276-551E-4D31-BA75-F119CE3933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BB5652E-F461-E841-81DA-73DEDEF69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66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883AB93-8A12-4381-863D-A6DCA832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D0AA781-C64B-4621-94F8-C750E1CF5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BA08A484-23E0-431D-B5CE-6AD504F8313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B2656E46-4EF8-44EB-A3BA-8E234F8F594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240527"/>
            <a:ext cx="8198669" cy="33314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E353168-0A63-4CFC-B12A-63888B8E818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FD620A-7110-463F-8D3C-30A30BA38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4472-3864-4E30-B252-28539877E16D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E936A9-C972-4C70-871F-9F65CCF5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0311BE3-7B57-FB47-901B-8F27EEFD4F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86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7">
            <a:extLst>
              <a:ext uri="{FF2B5EF4-FFF2-40B4-BE49-F238E27FC236}">
                <a16:creationId xmlns:a16="http://schemas.microsoft.com/office/drawing/2014/main" id="{F288ED3E-A9C4-AC41-8ED2-F8612385A2BD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B8EAD-7EE5-CD41-9D0D-BC9A90591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6" name="Connecteur droit 8">
            <a:extLst>
              <a:ext uri="{FF2B5EF4-FFF2-40B4-BE49-F238E27FC236}">
                <a16:creationId xmlns:a16="http://schemas.microsoft.com/office/drawing/2014/main" id="{FAD8D98F-A73D-4D06-9361-4DDB0A71E81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7D95C7-47CB-496F-AF2C-A661F7B950B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82903" y="1591733"/>
            <a:ext cx="8198669" cy="2980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chart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E5E645-F65D-4A5F-869B-E42DB973A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17BB0B79-480D-4882-B086-D7A38F61396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649C3A4-CC03-4BBE-9350-74DC9E1A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41AE3-1215-45A9-915D-2BE4405FDCA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980FFC5-DB6E-43BA-9941-BDBE17E63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6ADA887-BC7D-5D42-AFC6-59F40F201F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72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1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286934"/>
            <a:ext cx="3912871" cy="3124564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286934"/>
            <a:ext cx="3912871" cy="31245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491054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571A79E-B699-4E25-AED1-F10C201C1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16FDA2-DC8F-4A2F-808F-98CC15FB8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8CA3988A-A5B7-4348-84AF-7B39B07064C7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AFFCB1-086E-4C42-865A-E5AF0D851E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419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0D52AC6-3BBD-4897-9D61-F7689C37F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1896534"/>
            <a:ext cx="3440310" cy="2218266"/>
          </a:xfrm>
          <a:custGeom>
            <a:avLst/>
            <a:gdLst>
              <a:gd name="connsiteX0" fmla="*/ 0 w 3440310"/>
              <a:gd name="connsiteY0" fmla="*/ 0 h 2218266"/>
              <a:gd name="connsiteX1" fmla="*/ 3440310 w 3440310"/>
              <a:gd name="connsiteY1" fmla="*/ 0 h 2218266"/>
              <a:gd name="connsiteX2" fmla="*/ 3440310 w 3440310"/>
              <a:gd name="connsiteY2" fmla="*/ 2218266 h 2218266"/>
              <a:gd name="connsiteX3" fmla="*/ 0 w 3440310"/>
              <a:gd name="connsiteY3" fmla="*/ 2218266 h 221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2218266">
                <a:moveTo>
                  <a:pt x="0" y="0"/>
                </a:moveTo>
                <a:lnTo>
                  <a:pt x="3440310" y="0"/>
                </a:lnTo>
                <a:lnTo>
                  <a:pt x="3440310" y="2218266"/>
                </a:lnTo>
                <a:lnTo>
                  <a:pt x="0" y="221826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0C73479F-43DB-4080-B08E-366D3C06FF2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6E990FD-05BF-47A0-9BC4-58F84304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9FF50-9E56-4948-B317-E946F265E7F9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4135C39-A42E-4AA6-A777-5B882502AC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28E5F66-62CB-8147-9DCE-C1E1B26B3F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691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- 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89E206-C5AD-47E5-A47D-8FC93D2C16FB}"/>
              </a:ext>
            </a:extLst>
          </p:cNvPr>
          <p:cNvSpPr/>
          <p:nvPr userDrawn="1"/>
        </p:nvSpPr>
        <p:spPr>
          <a:xfrm>
            <a:off x="382937" y="1584096"/>
            <a:ext cx="3912871" cy="2827401"/>
          </a:xfrm>
          <a:prstGeom prst="roundRect">
            <a:avLst>
              <a:gd name="adj" fmla="val 23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616FD8-62C6-4466-AE39-D2E22BCFC67A}"/>
              </a:ext>
            </a:extLst>
          </p:cNvPr>
          <p:cNvSpPr/>
          <p:nvPr userDrawn="1"/>
        </p:nvSpPr>
        <p:spPr>
          <a:xfrm>
            <a:off x="4669154" y="1584096"/>
            <a:ext cx="3912871" cy="28274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EE0ABB-0322-46E6-B135-5AB630CEA3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15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BBE6982-7846-374E-AD3E-7EBD9F520E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E39F0C4-2EDF-D849-95EA-D42B852A32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5432" y="1812787"/>
            <a:ext cx="3440315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54B2E12-7FEA-9F42-862D-A1D8E039D65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Connecteur droit 8">
            <a:extLst>
              <a:ext uri="{FF2B5EF4-FFF2-40B4-BE49-F238E27FC236}">
                <a16:creationId xmlns:a16="http://schemas.microsoft.com/office/drawing/2014/main" id="{7768BC2D-D3F5-4548-8D98-2B4FB2E06D4B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7A4270DA-4F2B-4548-8D52-2BA954A39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50DB06-3896-4C8B-B48C-801B202DCE6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0543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27D671-ADEC-46F5-982D-2E50B953D0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4192" y="2173868"/>
            <a:ext cx="3440310" cy="1897451"/>
          </a:xfrm>
          <a:custGeom>
            <a:avLst/>
            <a:gdLst>
              <a:gd name="connsiteX0" fmla="*/ 0 w 3440310"/>
              <a:gd name="connsiteY0" fmla="*/ 0 h 1897451"/>
              <a:gd name="connsiteX1" fmla="*/ 3440310 w 3440310"/>
              <a:gd name="connsiteY1" fmla="*/ 0 h 1897451"/>
              <a:gd name="connsiteX2" fmla="*/ 3440310 w 3440310"/>
              <a:gd name="connsiteY2" fmla="*/ 1897451 h 1897451"/>
              <a:gd name="connsiteX3" fmla="*/ 0 w 3440310"/>
              <a:gd name="connsiteY3" fmla="*/ 1897451 h 18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310" h="1897451">
                <a:moveTo>
                  <a:pt x="0" y="0"/>
                </a:moveTo>
                <a:lnTo>
                  <a:pt x="3440310" y="0"/>
                </a:lnTo>
                <a:lnTo>
                  <a:pt x="3440310" y="1897451"/>
                </a:lnTo>
                <a:lnTo>
                  <a:pt x="0" y="1897451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6F97E304-063F-4688-9B34-C5F17F15C6B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EF792005-E621-4170-8ACF-EDE018A2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59D85-C1A6-4D79-9CBB-A7ABF728723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2D8CA84-ECD3-484C-82FF-7A881DE14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2DDC20A-A5F5-F548-A653-73A2C4474E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1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 line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CC0A36F-4386-43D8-9878-1990319145E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2906" y="1525675"/>
            <a:ext cx="5619003" cy="3046326"/>
          </a:xfrm>
          <a:custGeom>
            <a:avLst/>
            <a:gdLst>
              <a:gd name="connsiteX0" fmla="*/ 0 w 5619003"/>
              <a:gd name="connsiteY0" fmla="*/ 0 h 3046326"/>
              <a:gd name="connsiteX1" fmla="*/ 5619003 w 5619003"/>
              <a:gd name="connsiteY1" fmla="*/ 0 h 3046326"/>
              <a:gd name="connsiteX2" fmla="*/ 5619003 w 5619003"/>
              <a:gd name="connsiteY2" fmla="*/ 3046326 h 3046326"/>
              <a:gd name="connsiteX3" fmla="*/ 0 w 5619003"/>
              <a:gd name="connsiteY3" fmla="*/ 3046326 h 304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003" h="3046326">
                <a:moveTo>
                  <a:pt x="0" y="0"/>
                </a:moveTo>
                <a:lnTo>
                  <a:pt x="5619003" y="0"/>
                </a:lnTo>
                <a:lnTo>
                  <a:pt x="5619003" y="3046326"/>
                </a:lnTo>
                <a:lnTo>
                  <a:pt x="0" y="304632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7F5B4CC-C4A6-45CA-81E0-EA5CF067E7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7899" y="2"/>
            <a:ext cx="3086100" cy="5143499"/>
          </a:xfrm>
          <a:custGeom>
            <a:avLst/>
            <a:gdLst>
              <a:gd name="connsiteX0" fmla="*/ 2611605 w 3086100"/>
              <a:gd name="connsiteY0" fmla="*/ 4869227 h 5143499"/>
              <a:gd name="connsiteX1" fmla="*/ 2606783 w 3086100"/>
              <a:gd name="connsiteY1" fmla="*/ 4873181 h 5143499"/>
              <a:gd name="connsiteX2" fmla="*/ 2606792 w 3086100"/>
              <a:gd name="connsiteY2" fmla="*/ 4873181 h 5143499"/>
              <a:gd name="connsiteX3" fmla="*/ 2595484 w 3086100"/>
              <a:gd name="connsiteY3" fmla="*/ 4930786 h 5143499"/>
              <a:gd name="connsiteX4" fmla="*/ 2652923 w 3086100"/>
              <a:gd name="connsiteY4" fmla="*/ 4930786 h 5143499"/>
              <a:gd name="connsiteX5" fmla="*/ 2654112 w 3086100"/>
              <a:gd name="connsiteY5" fmla="*/ 4924629 h 5143499"/>
              <a:gd name="connsiteX6" fmla="*/ 2651124 w 3086100"/>
              <a:gd name="connsiteY6" fmla="*/ 4921281 h 5143499"/>
              <a:gd name="connsiteX7" fmla="*/ 2612964 w 3086100"/>
              <a:gd name="connsiteY7" fmla="*/ 4921281 h 5143499"/>
              <a:gd name="connsiteX8" fmla="*/ 2616207 w 3086100"/>
              <a:gd name="connsiteY8" fmla="*/ 4904759 h 5143499"/>
              <a:gd name="connsiteX9" fmla="*/ 2649927 w 3086100"/>
              <a:gd name="connsiteY9" fmla="*/ 4904759 h 5143499"/>
              <a:gd name="connsiteX10" fmla="*/ 2651752 w 3086100"/>
              <a:gd name="connsiteY10" fmla="*/ 4903296 h 5143499"/>
              <a:gd name="connsiteX11" fmla="*/ 2653042 w 3086100"/>
              <a:gd name="connsiteY11" fmla="*/ 4896743 h 5143499"/>
              <a:gd name="connsiteX12" fmla="*/ 2651794 w 3086100"/>
              <a:gd name="connsiteY12" fmla="*/ 4895279 h 5143499"/>
              <a:gd name="connsiteX13" fmla="*/ 2618057 w 3086100"/>
              <a:gd name="connsiteY13" fmla="*/ 4895279 h 5143499"/>
              <a:gd name="connsiteX14" fmla="*/ 2621283 w 3086100"/>
              <a:gd name="connsiteY14" fmla="*/ 4878791 h 5143499"/>
              <a:gd name="connsiteX15" fmla="*/ 2658102 w 3086100"/>
              <a:gd name="connsiteY15" fmla="*/ 4878791 h 5143499"/>
              <a:gd name="connsiteX16" fmla="*/ 2662007 w 3086100"/>
              <a:gd name="connsiteY16" fmla="*/ 4876487 h 5143499"/>
              <a:gd name="connsiteX17" fmla="*/ 2663433 w 3086100"/>
              <a:gd name="connsiteY17" fmla="*/ 4869227 h 5143499"/>
              <a:gd name="connsiteX18" fmla="*/ 2511957 w 3086100"/>
              <a:gd name="connsiteY18" fmla="*/ 4869227 h 5143499"/>
              <a:gd name="connsiteX19" fmla="*/ 2507899 w 3086100"/>
              <a:gd name="connsiteY19" fmla="*/ 4873181 h 5143499"/>
              <a:gd name="connsiteX20" fmla="*/ 2496591 w 3086100"/>
              <a:gd name="connsiteY20" fmla="*/ 4930786 h 5143499"/>
              <a:gd name="connsiteX21" fmla="*/ 2508544 w 3086100"/>
              <a:gd name="connsiteY21" fmla="*/ 4930786 h 5143499"/>
              <a:gd name="connsiteX22" fmla="*/ 2512899 w 3086100"/>
              <a:gd name="connsiteY22" fmla="*/ 4927245 h 5143499"/>
              <a:gd name="connsiteX23" fmla="*/ 2521363 w 3086100"/>
              <a:gd name="connsiteY23" fmla="*/ 4884133 h 5143499"/>
              <a:gd name="connsiteX24" fmla="*/ 2535099 w 3086100"/>
              <a:gd name="connsiteY24" fmla="*/ 4903548 h 5143499"/>
              <a:gd name="connsiteX25" fmla="*/ 2538376 w 3086100"/>
              <a:gd name="connsiteY25" fmla="*/ 4905424 h 5143499"/>
              <a:gd name="connsiteX26" fmla="*/ 2544556 w 3086100"/>
              <a:gd name="connsiteY26" fmla="*/ 4905424 h 5143499"/>
              <a:gd name="connsiteX27" fmla="*/ 2548580 w 3086100"/>
              <a:gd name="connsiteY27" fmla="*/ 4903548 h 5143499"/>
              <a:gd name="connsiteX28" fmla="*/ 2569922 w 3086100"/>
              <a:gd name="connsiteY28" fmla="*/ 4884133 h 5143499"/>
              <a:gd name="connsiteX29" fmla="*/ 2561458 w 3086100"/>
              <a:gd name="connsiteY29" fmla="*/ 4927245 h 5143499"/>
              <a:gd name="connsiteX30" fmla="*/ 2564430 w 3086100"/>
              <a:gd name="connsiteY30" fmla="*/ 4930786 h 5143499"/>
              <a:gd name="connsiteX31" fmla="*/ 2576374 w 3086100"/>
              <a:gd name="connsiteY31" fmla="*/ 4930786 h 5143499"/>
              <a:gd name="connsiteX32" fmla="*/ 2587691 w 3086100"/>
              <a:gd name="connsiteY32" fmla="*/ 4873189 h 5143499"/>
              <a:gd name="connsiteX33" fmla="*/ 2585186 w 3086100"/>
              <a:gd name="connsiteY33" fmla="*/ 4869227 h 5143499"/>
              <a:gd name="connsiteX34" fmla="*/ 2571111 w 3086100"/>
              <a:gd name="connsiteY34" fmla="*/ 4869227 h 5143499"/>
              <a:gd name="connsiteX35" fmla="*/ 2543860 w 3086100"/>
              <a:gd name="connsiteY35" fmla="*/ 4893226 h 5143499"/>
              <a:gd name="connsiteX36" fmla="*/ 2526032 w 3086100"/>
              <a:gd name="connsiteY36" fmla="*/ 4869227 h 5143499"/>
              <a:gd name="connsiteX37" fmla="*/ 2441121 w 3086100"/>
              <a:gd name="connsiteY37" fmla="*/ 4869227 h 5143499"/>
              <a:gd name="connsiteX38" fmla="*/ 2436290 w 3086100"/>
              <a:gd name="connsiteY38" fmla="*/ 4873181 h 5143499"/>
              <a:gd name="connsiteX39" fmla="*/ 2424999 w 3086100"/>
              <a:gd name="connsiteY39" fmla="*/ 4930786 h 5143499"/>
              <a:gd name="connsiteX40" fmla="*/ 2482413 w 3086100"/>
              <a:gd name="connsiteY40" fmla="*/ 4930786 h 5143499"/>
              <a:gd name="connsiteX41" fmla="*/ 2483627 w 3086100"/>
              <a:gd name="connsiteY41" fmla="*/ 4924629 h 5143499"/>
              <a:gd name="connsiteX42" fmla="*/ 2480614 w 3086100"/>
              <a:gd name="connsiteY42" fmla="*/ 4921281 h 5143499"/>
              <a:gd name="connsiteX43" fmla="*/ 2442471 w 3086100"/>
              <a:gd name="connsiteY43" fmla="*/ 4921281 h 5143499"/>
              <a:gd name="connsiteX44" fmla="*/ 2445705 w 3086100"/>
              <a:gd name="connsiteY44" fmla="*/ 4904759 h 5143499"/>
              <a:gd name="connsiteX45" fmla="*/ 2479425 w 3086100"/>
              <a:gd name="connsiteY45" fmla="*/ 4904759 h 5143499"/>
              <a:gd name="connsiteX46" fmla="*/ 2481259 w 3086100"/>
              <a:gd name="connsiteY46" fmla="*/ 4903296 h 5143499"/>
              <a:gd name="connsiteX47" fmla="*/ 2482549 w 3086100"/>
              <a:gd name="connsiteY47" fmla="*/ 4896743 h 5143499"/>
              <a:gd name="connsiteX48" fmla="*/ 2481293 w 3086100"/>
              <a:gd name="connsiteY48" fmla="*/ 4895279 h 5143499"/>
              <a:gd name="connsiteX49" fmla="*/ 2447564 w 3086100"/>
              <a:gd name="connsiteY49" fmla="*/ 4895279 h 5143499"/>
              <a:gd name="connsiteX50" fmla="*/ 2450807 w 3086100"/>
              <a:gd name="connsiteY50" fmla="*/ 4878791 h 5143499"/>
              <a:gd name="connsiteX51" fmla="*/ 2487617 w 3086100"/>
              <a:gd name="connsiteY51" fmla="*/ 4878791 h 5143499"/>
              <a:gd name="connsiteX52" fmla="*/ 2491540 w 3086100"/>
              <a:gd name="connsiteY52" fmla="*/ 4876487 h 5143499"/>
              <a:gd name="connsiteX53" fmla="*/ 2492949 w 3086100"/>
              <a:gd name="connsiteY53" fmla="*/ 4869227 h 5143499"/>
              <a:gd name="connsiteX54" fmla="*/ 2368044 w 3086100"/>
              <a:gd name="connsiteY54" fmla="*/ 4869227 h 5143499"/>
              <a:gd name="connsiteX55" fmla="*/ 2362764 w 3086100"/>
              <a:gd name="connsiteY55" fmla="*/ 4872558 h 5143499"/>
              <a:gd name="connsiteX56" fmla="*/ 2361533 w 3086100"/>
              <a:gd name="connsiteY56" fmla="*/ 4878766 h 5143499"/>
              <a:gd name="connsiteX57" fmla="*/ 2385999 w 3086100"/>
              <a:gd name="connsiteY57" fmla="*/ 4878766 h 5143499"/>
              <a:gd name="connsiteX58" fmla="*/ 2375812 w 3086100"/>
              <a:gd name="connsiteY58" fmla="*/ 4930786 h 5143499"/>
              <a:gd name="connsiteX59" fmla="*/ 2386780 w 3086100"/>
              <a:gd name="connsiteY59" fmla="*/ 4930786 h 5143499"/>
              <a:gd name="connsiteX60" fmla="*/ 2392281 w 3086100"/>
              <a:gd name="connsiteY60" fmla="*/ 4926412 h 5143499"/>
              <a:gd name="connsiteX61" fmla="*/ 2401620 w 3086100"/>
              <a:gd name="connsiteY61" fmla="*/ 4878766 h 5143499"/>
              <a:gd name="connsiteX62" fmla="*/ 2422045 w 3086100"/>
              <a:gd name="connsiteY62" fmla="*/ 4878766 h 5143499"/>
              <a:gd name="connsiteX63" fmla="*/ 2426443 w 3086100"/>
              <a:gd name="connsiteY63" fmla="*/ 4874998 h 5143499"/>
              <a:gd name="connsiteX64" fmla="*/ 2426443 w 3086100"/>
              <a:gd name="connsiteY64" fmla="*/ 4875006 h 5143499"/>
              <a:gd name="connsiteX65" fmla="*/ 2427580 w 3086100"/>
              <a:gd name="connsiteY65" fmla="*/ 4869227 h 5143499"/>
              <a:gd name="connsiteX66" fmla="*/ 2216737 w 3086100"/>
              <a:gd name="connsiteY66" fmla="*/ 4869227 h 5143499"/>
              <a:gd name="connsiteX67" fmla="*/ 2213825 w 3086100"/>
              <a:gd name="connsiteY67" fmla="*/ 4871305 h 5143499"/>
              <a:gd name="connsiteX68" fmla="*/ 2210514 w 3086100"/>
              <a:gd name="connsiteY68" fmla="*/ 4888213 h 5143499"/>
              <a:gd name="connsiteX69" fmla="*/ 2254821 w 3086100"/>
              <a:gd name="connsiteY69" fmla="*/ 4909924 h 5143499"/>
              <a:gd name="connsiteX70" fmla="*/ 2250720 w 3086100"/>
              <a:gd name="connsiteY70" fmla="*/ 4930786 h 5143499"/>
              <a:gd name="connsiteX71" fmla="*/ 2261697 w 3086100"/>
              <a:gd name="connsiteY71" fmla="*/ 4930786 h 5143499"/>
              <a:gd name="connsiteX72" fmla="*/ 2267198 w 3086100"/>
              <a:gd name="connsiteY72" fmla="*/ 4926412 h 5143499"/>
              <a:gd name="connsiteX73" fmla="*/ 2278404 w 3086100"/>
              <a:gd name="connsiteY73" fmla="*/ 4869227 h 5143499"/>
              <a:gd name="connsiteX74" fmla="*/ 2265110 w 3086100"/>
              <a:gd name="connsiteY74" fmla="*/ 4869227 h 5143499"/>
              <a:gd name="connsiteX75" fmla="*/ 2262402 w 3086100"/>
              <a:gd name="connsiteY75" fmla="*/ 4871305 h 5143499"/>
              <a:gd name="connsiteX76" fmla="*/ 2256883 w 3086100"/>
              <a:gd name="connsiteY76" fmla="*/ 4899334 h 5143499"/>
              <a:gd name="connsiteX77" fmla="*/ 2226203 w 3086100"/>
              <a:gd name="connsiteY77" fmla="*/ 4887801 h 5143499"/>
              <a:gd name="connsiteX78" fmla="*/ 2229853 w 3086100"/>
              <a:gd name="connsiteY78" fmla="*/ 4869227 h 5143499"/>
              <a:gd name="connsiteX79" fmla="*/ 2702459 w 3086100"/>
              <a:gd name="connsiteY79" fmla="*/ 4869050 h 5143499"/>
              <a:gd name="connsiteX80" fmla="*/ 2673697 w 3086100"/>
              <a:gd name="connsiteY80" fmla="*/ 4880810 h 5143499"/>
              <a:gd name="connsiteX81" fmla="*/ 2692561 w 3086100"/>
              <a:gd name="connsiteY81" fmla="*/ 4902211 h 5143499"/>
              <a:gd name="connsiteX82" fmla="*/ 2709828 w 3086100"/>
              <a:gd name="connsiteY82" fmla="*/ 4917184 h 5143499"/>
              <a:gd name="connsiteX83" fmla="*/ 2697900 w 3086100"/>
              <a:gd name="connsiteY83" fmla="*/ 4921314 h 5143499"/>
              <a:gd name="connsiteX84" fmla="*/ 2670828 w 3086100"/>
              <a:gd name="connsiteY84" fmla="*/ 4921314 h 5143499"/>
              <a:gd name="connsiteX85" fmla="*/ 2665428 w 3086100"/>
              <a:gd name="connsiteY85" fmla="*/ 4925293 h 5143499"/>
              <a:gd name="connsiteX86" fmla="*/ 2664359 w 3086100"/>
              <a:gd name="connsiteY86" fmla="*/ 4930786 h 5143499"/>
              <a:gd name="connsiteX87" fmla="*/ 2698486 w 3086100"/>
              <a:gd name="connsiteY87" fmla="*/ 4930786 h 5143499"/>
              <a:gd name="connsiteX88" fmla="*/ 2727435 w 3086100"/>
              <a:gd name="connsiteY88" fmla="*/ 4920372 h 5143499"/>
              <a:gd name="connsiteX89" fmla="*/ 2724931 w 3086100"/>
              <a:gd name="connsiteY89" fmla="*/ 4906282 h 5143499"/>
              <a:gd name="connsiteX90" fmla="*/ 2715236 w 3086100"/>
              <a:gd name="connsiteY90" fmla="*/ 4899334 h 5143499"/>
              <a:gd name="connsiteX91" fmla="*/ 2691890 w 3086100"/>
              <a:gd name="connsiteY91" fmla="*/ 4881853 h 5143499"/>
              <a:gd name="connsiteX92" fmla="*/ 2701992 w 3086100"/>
              <a:gd name="connsiteY92" fmla="*/ 4878766 h 5143499"/>
              <a:gd name="connsiteX93" fmla="*/ 2724880 w 3086100"/>
              <a:gd name="connsiteY93" fmla="*/ 4878766 h 5143499"/>
              <a:gd name="connsiteX94" fmla="*/ 2730271 w 3086100"/>
              <a:gd name="connsiteY94" fmla="*/ 4874796 h 5143499"/>
              <a:gd name="connsiteX95" fmla="*/ 2731408 w 3086100"/>
              <a:gd name="connsiteY95" fmla="*/ 4869050 h 5143499"/>
              <a:gd name="connsiteX96" fmla="*/ 2321030 w 3086100"/>
              <a:gd name="connsiteY96" fmla="*/ 4869050 h 5143499"/>
              <a:gd name="connsiteX97" fmla="*/ 2292284 w 3086100"/>
              <a:gd name="connsiteY97" fmla="*/ 4880810 h 5143499"/>
              <a:gd name="connsiteX98" fmla="*/ 2311156 w 3086100"/>
              <a:gd name="connsiteY98" fmla="*/ 4902211 h 5143499"/>
              <a:gd name="connsiteX99" fmla="*/ 2328424 w 3086100"/>
              <a:gd name="connsiteY99" fmla="*/ 4917184 h 5143499"/>
              <a:gd name="connsiteX100" fmla="*/ 2316479 w 3086100"/>
              <a:gd name="connsiteY100" fmla="*/ 4921314 h 5143499"/>
              <a:gd name="connsiteX101" fmla="*/ 2289415 w 3086100"/>
              <a:gd name="connsiteY101" fmla="*/ 4921314 h 5143499"/>
              <a:gd name="connsiteX102" fmla="*/ 2284016 w 3086100"/>
              <a:gd name="connsiteY102" fmla="*/ 4925293 h 5143499"/>
              <a:gd name="connsiteX103" fmla="*/ 2282938 w 3086100"/>
              <a:gd name="connsiteY103" fmla="*/ 4930786 h 5143499"/>
              <a:gd name="connsiteX104" fmla="*/ 2317065 w 3086100"/>
              <a:gd name="connsiteY104" fmla="*/ 4930786 h 5143499"/>
              <a:gd name="connsiteX105" fmla="*/ 2346014 w 3086100"/>
              <a:gd name="connsiteY105" fmla="*/ 4920372 h 5143499"/>
              <a:gd name="connsiteX106" fmla="*/ 2343526 w 3086100"/>
              <a:gd name="connsiteY106" fmla="*/ 4906282 h 5143499"/>
              <a:gd name="connsiteX107" fmla="*/ 2333823 w 3086100"/>
              <a:gd name="connsiteY107" fmla="*/ 4899334 h 5143499"/>
              <a:gd name="connsiteX108" fmla="*/ 2310469 w 3086100"/>
              <a:gd name="connsiteY108" fmla="*/ 4881853 h 5143499"/>
              <a:gd name="connsiteX109" fmla="*/ 2320571 w 3086100"/>
              <a:gd name="connsiteY109" fmla="*/ 4878766 h 5143499"/>
              <a:gd name="connsiteX110" fmla="*/ 2343467 w 3086100"/>
              <a:gd name="connsiteY110" fmla="*/ 4878766 h 5143499"/>
              <a:gd name="connsiteX111" fmla="*/ 2348858 w 3086100"/>
              <a:gd name="connsiteY111" fmla="*/ 4874796 h 5143499"/>
              <a:gd name="connsiteX112" fmla="*/ 2349995 w 3086100"/>
              <a:gd name="connsiteY112" fmla="*/ 4869050 h 5143499"/>
              <a:gd name="connsiteX113" fmla="*/ 2170529 w 3086100"/>
              <a:gd name="connsiteY113" fmla="*/ 4869050 h 5143499"/>
              <a:gd name="connsiteX114" fmla="*/ 2141784 w 3086100"/>
              <a:gd name="connsiteY114" fmla="*/ 4880810 h 5143499"/>
              <a:gd name="connsiteX115" fmla="*/ 2160664 w 3086100"/>
              <a:gd name="connsiteY115" fmla="*/ 4902211 h 5143499"/>
              <a:gd name="connsiteX116" fmla="*/ 2177923 w 3086100"/>
              <a:gd name="connsiteY116" fmla="*/ 4917184 h 5143499"/>
              <a:gd name="connsiteX117" fmla="*/ 2165979 w 3086100"/>
              <a:gd name="connsiteY117" fmla="*/ 4921314 h 5143499"/>
              <a:gd name="connsiteX118" fmla="*/ 2138906 w 3086100"/>
              <a:gd name="connsiteY118" fmla="*/ 4921314 h 5143499"/>
              <a:gd name="connsiteX119" fmla="*/ 2133515 w 3086100"/>
              <a:gd name="connsiteY119" fmla="*/ 4925293 h 5143499"/>
              <a:gd name="connsiteX120" fmla="*/ 2132429 w 3086100"/>
              <a:gd name="connsiteY120" fmla="*/ 4930786 h 5143499"/>
              <a:gd name="connsiteX121" fmla="*/ 2166556 w 3086100"/>
              <a:gd name="connsiteY121" fmla="*/ 4930786 h 5143499"/>
              <a:gd name="connsiteX122" fmla="*/ 2195522 w 3086100"/>
              <a:gd name="connsiteY122" fmla="*/ 4920372 h 5143499"/>
              <a:gd name="connsiteX123" fmla="*/ 2193018 w 3086100"/>
              <a:gd name="connsiteY123" fmla="*/ 4906282 h 5143499"/>
              <a:gd name="connsiteX124" fmla="*/ 2183331 w 3086100"/>
              <a:gd name="connsiteY124" fmla="*/ 4899334 h 5143499"/>
              <a:gd name="connsiteX125" fmla="*/ 2159960 w 3086100"/>
              <a:gd name="connsiteY125" fmla="*/ 4881853 h 5143499"/>
              <a:gd name="connsiteX126" fmla="*/ 2170062 w 3086100"/>
              <a:gd name="connsiteY126" fmla="*/ 4878766 h 5143499"/>
              <a:gd name="connsiteX127" fmla="*/ 2192950 w 3086100"/>
              <a:gd name="connsiteY127" fmla="*/ 4878766 h 5143499"/>
              <a:gd name="connsiteX128" fmla="*/ 2198357 w 3086100"/>
              <a:gd name="connsiteY128" fmla="*/ 4874796 h 5143499"/>
              <a:gd name="connsiteX129" fmla="*/ 2199478 w 3086100"/>
              <a:gd name="connsiteY129" fmla="*/ 4869050 h 5143499"/>
              <a:gd name="connsiteX130" fmla="*/ 1923012 w 3086100"/>
              <a:gd name="connsiteY130" fmla="*/ 4818696 h 5143499"/>
              <a:gd name="connsiteX131" fmla="*/ 1875097 w 3086100"/>
              <a:gd name="connsiteY131" fmla="*/ 4832400 h 5143499"/>
              <a:gd name="connsiteX132" fmla="*/ 1904844 w 3086100"/>
              <a:gd name="connsiteY132" fmla="*/ 4837127 h 5143499"/>
              <a:gd name="connsiteX133" fmla="*/ 1961010 w 3086100"/>
              <a:gd name="connsiteY133" fmla="*/ 4852572 h 5143499"/>
              <a:gd name="connsiteX134" fmla="*/ 1883875 w 3086100"/>
              <a:gd name="connsiteY134" fmla="*/ 4932276 h 5143499"/>
              <a:gd name="connsiteX135" fmla="*/ 1905736 w 3086100"/>
              <a:gd name="connsiteY135" fmla="*/ 4875982 h 5143499"/>
              <a:gd name="connsiteX136" fmla="*/ 1911313 w 3086100"/>
              <a:gd name="connsiteY136" fmla="*/ 4853186 h 5143499"/>
              <a:gd name="connsiteX137" fmla="*/ 1892636 w 3086100"/>
              <a:gd name="connsiteY137" fmla="*/ 4872029 h 5143499"/>
              <a:gd name="connsiteX138" fmla="*/ 1855996 w 3086100"/>
              <a:gd name="connsiteY138" fmla="*/ 4935413 h 5143499"/>
              <a:gd name="connsiteX139" fmla="*/ 1845605 w 3086100"/>
              <a:gd name="connsiteY139" fmla="*/ 4965486 h 5143499"/>
              <a:gd name="connsiteX140" fmla="*/ 1886677 w 3086100"/>
              <a:gd name="connsiteY140" fmla="*/ 4955215 h 5143499"/>
              <a:gd name="connsiteX141" fmla="*/ 1990647 w 3086100"/>
              <a:gd name="connsiteY141" fmla="*/ 4857299 h 5143499"/>
              <a:gd name="connsiteX142" fmla="*/ 1981733 w 3086100"/>
              <a:gd name="connsiteY142" fmla="*/ 4831516 h 5143499"/>
              <a:gd name="connsiteX143" fmla="*/ 1923012 w 3086100"/>
              <a:gd name="connsiteY143" fmla="*/ 4818696 h 5143499"/>
              <a:gd name="connsiteX144" fmla="*/ 2505547 w 3086100"/>
              <a:gd name="connsiteY144" fmla="*/ 4793384 h 5143499"/>
              <a:gd name="connsiteX145" fmla="*/ 2520191 w 3086100"/>
              <a:gd name="connsiteY145" fmla="*/ 4809729 h 5143499"/>
              <a:gd name="connsiteX146" fmla="*/ 2519453 w 3086100"/>
              <a:gd name="connsiteY146" fmla="*/ 4813430 h 5143499"/>
              <a:gd name="connsiteX147" fmla="*/ 2515157 w 3086100"/>
              <a:gd name="connsiteY147" fmla="*/ 4818015 h 5143499"/>
              <a:gd name="connsiteX148" fmla="*/ 2481930 w 3086100"/>
              <a:gd name="connsiteY148" fmla="*/ 4818015 h 5143499"/>
              <a:gd name="connsiteX149" fmla="*/ 2483560 w 3086100"/>
              <a:gd name="connsiteY149" fmla="*/ 4809729 h 5143499"/>
              <a:gd name="connsiteX150" fmla="*/ 2505547 w 3086100"/>
              <a:gd name="connsiteY150" fmla="*/ 4793384 h 5143499"/>
              <a:gd name="connsiteX151" fmla="*/ 2277190 w 3086100"/>
              <a:gd name="connsiteY151" fmla="*/ 4793384 h 5143499"/>
              <a:gd name="connsiteX152" fmla="*/ 2291826 w 3086100"/>
              <a:gd name="connsiteY152" fmla="*/ 4809729 h 5143499"/>
              <a:gd name="connsiteX153" fmla="*/ 2291096 w 3086100"/>
              <a:gd name="connsiteY153" fmla="*/ 4813430 h 5143499"/>
              <a:gd name="connsiteX154" fmla="*/ 2286792 w 3086100"/>
              <a:gd name="connsiteY154" fmla="*/ 4818015 h 5143499"/>
              <a:gd name="connsiteX155" fmla="*/ 2253581 w 3086100"/>
              <a:gd name="connsiteY155" fmla="*/ 4818015 h 5143499"/>
              <a:gd name="connsiteX156" fmla="*/ 2255203 w 3086100"/>
              <a:gd name="connsiteY156" fmla="*/ 4809729 h 5143499"/>
              <a:gd name="connsiteX157" fmla="*/ 2277190 w 3086100"/>
              <a:gd name="connsiteY157" fmla="*/ 4793384 h 5143499"/>
              <a:gd name="connsiteX158" fmla="*/ 2040133 w 3086100"/>
              <a:gd name="connsiteY158" fmla="*/ 4783925 h 5143499"/>
              <a:gd name="connsiteX159" fmla="*/ 2006938 w 3086100"/>
              <a:gd name="connsiteY159" fmla="*/ 4801897 h 5143499"/>
              <a:gd name="connsiteX160" fmla="*/ 2033272 w 3086100"/>
              <a:gd name="connsiteY160" fmla="*/ 4864567 h 5143499"/>
              <a:gd name="connsiteX161" fmla="*/ 2056151 w 3086100"/>
              <a:gd name="connsiteY161" fmla="*/ 4909865 h 5143499"/>
              <a:gd name="connsiteX162" fmla="*/ 2007592 w 3086100"/>
              <a:gd name="connsiteY162" fmla="*/ 4918715 h 5143499"/>
              <a:gd name="connsiteX163" fmla="*/ 1971155 w 3086100"/>
              <a:gd name="connsiteY163" fmla="*/ 4921575 h 5143499"/>
              <a:gd name="connsiteX164" fmla="*/ 1977862 w 3086100"/>
              <a:gd name="connsiteY164" fmla="*/ 4931232 h 5143499"/>
              <a:gd name="connsiteX165" fmla="*/ 2032084 w 3086100"/>
              <a:gd name="connsiteY165" fmla="*/ 4936700 h 5143499"/>
              <a:gd name="connsiteX166" fmla="*/ 2087061 w 3086100"/>
              <a:gd name="connsiteY166" fmla="*/ 4911876 h 5143499"/>
              <a:gd name="connsiteX167" fmla="*/ 2062696 w 3086100"/>
              <a:gd name="connsiteY167" fmla="*/ 4859915 h 5143499"/>
              <a:gd name="connsiteX168" fmla="*/ 2034274 w 3086100"/>
              <a:gd name="connsiteY168" fmla="*/ 4812505 h 5143499"/>
              <a:gd name="connsiteX169" fmla="*/ 2086543 w 3086100"/>
              <a:gd name="connsiteY169" fmla="*/ 4800492 h 5143499"/>
              <a:gd name="connsiteX170" fmla="*/ 2103913 w 3086100"/>
              <a:gd name="connsiteY170" fmla="*/ 4794234 h 5143499"/>
              <a:gd name="connsiteX171" fmla="*/ 2079548 w 3086100"/>
              <a:gd name="connsiteY171" fmla="*/ 4785283 h 5143499"/>
              <a:gd name="connsiteX172" fmla="*/ 2040133 w 3086100"/>
              <a:gd name="connsiteY172" fmla="*/ 4783925 h 5143499"/>
              <a:gd name="connsiteX173" fmla="*/ 2693180 w 3086100"/>
              <a:gd name="connsiteY173" fmla="*/ 4783845 h 5143499"/>
              <a:gd name="connsiteX174" fmla="*/ 2687908 w 3086100"/>
              <a:gd name="connsiteY174" fmla="*/ 4787193 h 5143499"/>
              <a:gd name="connsiteX175" fmla="*/ 2686686 w 3086100"/>
              <a:gd name="connsiteY175" fmla="*/ 4793401 h 5143499"/>
              <a:gd name="connsiteX176" fmla="*/ 2711152 w 3086100"/>
              <a:gd name="connsiteY176" fmla="*/ 4793401 h 5143499"/>
              <a:gd name="connsiteX177" fmla="*/ 2700957 w 3086100"/>
              <a:gd name="connsiteY177" fmla="*/ 4845421 h 5143499"/>
              <a:gd name="connsiteX178" fmla="*/ 2711925 w 3086100"/>
              <a:gd name="connsiteY178" fmla="*/ 4845421 h 5143499"/>
              <a:gd name="connsiteX179" fmla="*/ 2717418 w 3086100"/>
              <a:gd name="connsiteY179" fmla="*/ 4841047 h 5143499"/>
              <a:gd name="connsiteX180" fmla="*/ 2726773 w 3086100"/>
              <a:gd name="connsiteY180" fmla="*/ 4793401 h 5143499"/>
              <a:gd name="connsiteX181" fmla="*/ 2747198 w 3086100"/>
              <a:gd name="connsiteY181" fmla="*/ 4793401 h 5143499"/>
              <a:gd name="connsiteX182" fmla="*/ 2751613 w 3086100"/>
              <a:gd name="connsiteY182" fmla="*/ 4789632 h 5143499"/>
              <a:gd name="connsiteX183" fmla="*/ 2752734 w 3086100"/>
              <a:gd name="connsiteY183" fmla="*/ 4783845 h 5143499"/>
              <a:gd name="connsiteX184" fmla="*/ 2642813 w 3086100"/>
              <a:gd name="connsiteY184" fmla="*/ 4783845 h 5143499"/>
              <a:gd name="connsiteX185" fmla="*/ 2630732 w 3086100"/>
              <a:gd name="connsiteY185" fmla="*/ 4845421 h 5143499"/>
              <a:gd name="connsiteX186" fmla="*/ 2683324 w 3086100"/>
              <a:gd name="connsiteY186" fmla="*/ 4845421 h 5143499"/>
              <a:gd name="connsiteX187" fmla="*/ 2684462 w 3086100"/>
              <a:gd name="connsiteY187" fmla="*/ 4839659 h 5143499"/>
              <a:gd name="connsiteX188" fmla="*/ 2681541 w 3086100"/>
              <a:gd name="connsiteY188" fmla="*/ 4835915 h 5143499"/>
              <a:gd name="connsiteX189" fmla="*/ 2648203 w 3086100"/>
              <a:gd name="connsiteY189" fmla="*/ 4835915 h 5143499"/>
              <a:gd name="connsiteX190" fmla="*/ 2658017 w 3086100"/>
              <a:gd name="connsiteY190" fmla="*/ 4785931 h 5143499"/>
              <a:gd name="connsiteX191" fmla="*/ 2656107 w 3086100"/>
              <a:gd name="connsiteY191" fmla="*/ 4783845 h 5143499"/>
              <a:gd name="connsiteX192" fmla="*/ 2559124 w 3086100"/>
              <a:gd name="connsiteY192" fmla="*/ 4783845 h 5143499"/>
              <a:gd name="connsiteX193" fmla="*/ 2555592 w 3086100"/>
              <a:gd name="connsiteY193" fmla="*/ 4786579 h 5143499"/>
              <a:gd name="connsiteX194" fmla="*/ 2549480 w 3086100"/>
              <a:gd name="connsiteY194" fmla="*/ 4817947 h 5143499"/>
              <a:gd name="connsiteX195" fmla="*/ 2578361 w 3086100"/>
              <a:gd name="connsiteY195" fmla="*/ 4846800 h 5143499"/>
              <a:gd name="connsiteX196" fmla="*/ 2578361 w 3086100"/>
              <a:gd name="connsiteY196" fmla="*/ 4846792 h 5143499"/>
              <a:gd name="connsiteX197" fmla="*/ 2618040 w 3086100"/>
              <a:gd name="connsiteY197" fmla="*/ 4817939 h 5143499"/>
              <a:gd name="connsiteX198" fmla="*/ 2624127 w 3086100"/>
              <a:gd name="connsiteY198" fmla="*/ 4786579 h 5143499"/>
              <a:gd name="connsiteX199" fmla="*/ 2621665 w 3086100"/>
              <a:gd name="connsiteY199" fmla="*/ 4783845 h 5143499"/>
              <a:gd name="connsiteX200" fmla="*/ 2609228 w 3086100"/>
              <a:gd name="connsiteY200" fmla="*/ 4783845 h 5143499"/>
              <a:gd name="connsiteX201" fmla="*/ 2605816 w 3086100"/>
              <a:gd name="connsiteY201" fmla="*/ 4801889 h 5143499"/>
              <a:gd name="connsiteX202" fmla="*/ 2603863 w 3086100"/>
              <a:gd name="connsiteY202" fmla="*/ 4811495 h 5143499"/>
              <a:gd name="connsiteX203" fmla="*/ 2602233 w 3086100"/>
              <a:gd name="connsiteY203" fmla="*/ 4819840 h 5143499"/>
              <a:gd name="connsiteX204" fmla="*/ 2579940 w 3086100"/>
              <a:gd name="connsiteY204" fmla="*/ 4836328 h 5143499"/>
              <a:gd name="connsiteX205" fmla="*/ 2564557 w 3086100"/>
              <a:gd name="connsiteY205" fmla="*/ 4819840 h 5143499"/>
              <a:gd name="connsiteX206" fmla="*/ 2565270 w 3086100"/>
              <a:gd name="connsiteY206" fmla="*/ 4816113 h 5143499"/>
              <a:gd name="connsiteX207" fmla="*/ 2568140 w 3086100"/>
              <a:gd name="connsiteY207" fmla="*/ 4801897 h 5143499"/>
              <a:gd name="connsiteX208" fmla="*/ 2571561 w 3086100"/>
              <a:gd name="connsiteY208" fmla="*/ 4783845 h 5143499"/>
              <a:gd name="connsiteX209" fmla="*/ 2155095 w 3086100"/>
              <a:gd name="connsiteY209" fmla="*/ 4783845 h 5143499"/>
              <a:gd name="connsiteX210" fmla="*/ 2154909 w 3086100"/>
              <a:gd name="connsiteY210" fmla="*/ 4784644 h 5143499"/>
              <a:gd name="connsiteX211" fmla="*/ 2161471 w 3086100"/>
              <a:gd name="connsiteY211" fmla="*/ 4793359 h 5143499"/>
              <a:gd name="connsiteX212" fmla="*/ 2193833 w 3086100"/>
              <a:gd name="connsiteY212" fmla="*/ 4793359 h 5143499"/>
              <a:gd name="connsiteX213" fmla="*/ 2208519 w 3086100"/>
              <a:gd name="connsiteY213" fmla="*/ 4814658 h 5143499"/>
              <a:gd name="connsiteX214" fmla="*/ 2188450 w 3086100"/>
              <a:gd name="connsiteY214" fmla="*/ 4835915 h 5143499"/>
              <a:gd name="connsiteX215" fmla="*/ 2166284 w 3086100"/>
              <a:gd name="connsiteY215" fmla="*/ 4835915 h 5143499"/>
              <a:gd name="connsiteX216" fmla="*/ 2173127 w 3086100"/>
              <a:gd name="connsiteY216" fmla="*/ 4800963 h 5143499"/>
              <a:gd name="connsiteX217" fmla="*/ 2160028 w 3086100"/>
              <a:gd name="connsiteY217" fmla="*/ 4800963 h 5143499"/>
              <a:gd name="connsiteX218" fmla="*/ 2157116 w 3086100"/>
              <a:gd name="connsiteY218" fmla="*/ 4803050 h 5143499"/>
              <a:gd name="connsiteX219" fmla="*/ 2148796 w 3086100"/>
              <a:gd name="connsiteY219" fmla="*/ 4845421 h 5143499"/>
              <a:gd name="connsiteX220" fmla="*/ 2185606 w 3086100"/>
              <a:gd name="connsiteY220" fmla="*/ 4845421 h 5143499"/>
              <a:gd name="connsiteX221" fmla="*/ 2224980 w 3086100"/>
              <a:gd name="connsiteY221" fmla="*/ 4814238 h 5143499"/>
              <a:gd name="connsiteX222" fmla="*/ 2199614 w 3086100"/>
              <a:gd name="connsiteY222" fmla="*/ 4783845 h 5143499"/>
              <a:gd name="connsiteX223" fmla="*/ 2423480 w 3086100"/>
              <a:gd name="connsiteY223" fmla="*/ 4783660 h 5143499"/>
              <a:gd name="connsiteX224" fmla="*/ 2394718 w 3086100"/>
              <a:gd name="connsiteY224" fmla="*/ 4795437 h 5143499"/>
              <a:gd name="connsiteX225" fmla="*/ 2413598 w 3086100"/>
              <a:gd name="connsiteY225" fmla="*/ 4816837 h 5143499"/>
              <a:gd name="connsiteX226" fmla="*/ 2430874 w 3086100"/>
              <a:gd name="connsiteY226" fmla="*/ 4831819 h 5143499"/>
              <a:gd name="connsiteX227" fmla="*/ 2418930 w 3086100"/>
              <a:gd name="connsiteY227" fmla="*/ 4835941 h 5143499"/>
              <a:gd name="connsiteX228" fmla="*/ 2391865 w 3086100"/>
              <a:gd name="connsiteY228" fmla="*/ 4835941 h 5143499"/>
              <a:gd name="connsiteX229" fmla="*/ 2386458 w 3086100"/>
              <a:gd name="connsiteY229" fmla="*/ 4839919 h 5143499"/>
              <a:gd name="connsiteX230" fmla="*/ 2385388 w 3086100"/>
              <a:gd name="connsiteY230" fmla="*/ 4845421 h 5143499"/>
              <a:gd name="connsiteX231" fmla="*/ 2419515 w 3086100"/>
              <a:gd name="connsiteY231" fmla="*/ 4845421 h 5143499"/>
              <a:gd name="connsiteX232" fmla="*/ 2448473 w 3086100"/>
              <a:gd name="connsiteY232" fmla="*/ 4834998 h 5143499"/>
              <a:gd name="connsiteX233" fmla="*/ 2448481 w 3086100"/>
              <a:gd name="connsiteY233" fmla="*/ 4834998 h 5143499"/>
              <a:gd name="connsiteX234" fmla="*/ 2445977 w 3086100"/>
              <a:gd name="connsiteY234" fmla="*/ 4820908 h 5143499"/>
              <a:gd name="connsiteX235" fmla="*/ 2436282 w 3086100"/>
              <a:gd name="connsiteY235" fmla="*/ 4813943 h 5143499"/>
              <a:gd name="connsiteX236" fmla="*/ 2412911 w 3086100"/>
              <a:gd name="connsiteY236" fmla="*/ 4796480 h 5143499"/>
              <a:gd name="connsiteX237" fmla="*/ 2423038 w 3086100"/>
              <a:gd name="connsiteY237" fmla="*/ 4793384 h 5143499"/>
              <a:gd name="connsiteX238" fmla="*/ 2445909 w 3086100"/>
              <a:gd name="connsiteY238" fmla="*/ 4793384 h 5143499"/>
              <a:gd name="connsiteX239" fmla="*/ 2451317 w 3086100"/>
              <a:gd name="connsiteY239" fmla="*/ 4789430 h 5143499"/>
              <a:gd name="connsiteX240" fmla="*/ 2452446 w 3086100"/>
              <a:gd name="connsiteY240" fmla="*/ 4783660 h 5143499"/>
              <a:gd name="connsiteX241" fmla="*/ 2350776 w 3086100"/>
              <a:gd name="connsiteY241" fmla="*/ 4783660 h 5143499"/>
              <a:gd name="connsiteX242" fmla="*/ 2322031 w 3086100"/>
              <a:gd name="connsiteY242" fmla="*/ 4795437 h 5143499"/>
              <a:gd name="connsiteX243" fmla="*/ 2340903 w 3086100"/>
              <a:gd name="connsiteY243" fmla="*/ 4816837 h 5143499"/>
              <a:gd name="connsiteX244" fmla="*/ 2358179 w 3086100"/>
              <a:gd name="connsiteY244" fmla="*/ 4831819 h 5143499"/>
              <a:gd name="connsiteX245" fmla="*/ 2346218 w 3086100"/>
              <a:gd name="connsiteY245" fmla="*/ 4835941 h 5143499"/>
              <a:gd name="connsiteX246" fmla="*/ 2319179 w 3086100"/>
              <a:gd name="connsiteY246" fmla="*/ 4835941 h 5143499"/>
              <a:gd name="connsiteX247" fmla="*/ 2313763 w 3086100"/>
              <a:gd name="connsiteY247" fmla="*/ 4839919 h 5143499"/>
              <a:gd name="connsiteX248" fmla="*/ 2312684 w 3086100"/>
              <a:gd name="connsiteY248" fmla="*/ 4845421 h 5143499"/>
              <a:gd name="connsiteX249" fmla="*/ 2346812 w 3086100"/>
              <a:gd name="connsiteY249" fmla="*/ 4845421 h 5143499"/>
              <a:gd name="connsiteX250" fmla="*/ 2375778 w 3086100"/>
              <a:gd name="connsiteY250" fmla="*/ 4834998 h 5143499"/>
              <a:gd name="connsiteX251" fmla="*/ 2373273 w 3086100"/>
              <a:gd name="connsiteY251" fmla="*/ 4820908 h 5143499"/>
              <a:gd name="connsiteX252" fmla="*/ 2363579 w 3086100"/>
              <a:gd name="connsiteY252" fmla="*/ 4813943 h 5143499"/>
              <a:gd name="connsiteX253" fmla="*/ 2340216 w 3086100"/>
              <a:gd name="connsiteY253" fmla="*/ 4796480 h 5143499"/>
              <a:gd name="connsiteX254" fmla="*/ 2350335 w 3086100"/>
              <a:gd name="connsiteY254" fmla="*/ 4793384 h 5143499"/>
              <a:gd name="connsiteX255" fmla="*/ 2373197 w 3086100"/>
              <a:gd name="connsiteY255" fmla="*/ 4793384 h 5143499"/>
              <a:gd name="connsiteX256" fmla="*/ 2378596 w 3086100"/>
              <a:gd name="connsiteY256" fmla="*/ 4789430 h 5143499"/>
              <a:gd name="connsiteX257" fmla="*/ 2379742 w 3086100"/>
              <a:gd name="connsiteY257" fmla="*/ 4783660 h 5143499"/>
              <a:gd name="connsiteX258" fmla="*/ 2507381 w 3086100"/>
              <a:gd name="connsiteY258" fmla="*/ 4783012 h 5143499"/>
              <a:gd name="connsiteX259" fmla="*/ 2468542 w 3086100"/>
              <a:gd name="connsiteY259" fmla="*/ 4811613 h 5143499"/>
              <a:gd name="connsiteX260" fmla="*/ 2462446 w 3086100"/>
              <a:gd name="connsiteY260" fmla="*/ 4842704 h 5143499"/>
              <a:gd name="connsiteX261" fmla="*/ 2464806 w 3086100"/>
              <a:gd name="connsiteY261" fmla="*/ 4845421 h 5143499"/>
              <a:gd name="connsiteX262" fmla="*/ 2476556 w 3086100"/>
              <a:gd name="connsiteY262" fmla="*/ 4845421 h 5143499"/>
              <a:gd name="connsiteX263" fmla="*/ 2479985 w 3086100"/>
              <a:gd name="connsiteY263" fmla="*/ 4827520 h 5143499"/>
              <a:gd name="connsiteX264" fmla="*/ 2516592 w 3086100"/>
              <a:gd name="connsiteY264" fmla="*/ 4827520 h 5143499"/>
              <a:gd name="connsiteX265" fmla="*/ 2513171 w 3086100"/>
              <a:gd name="connsiteY265" fmla="*/ 4845421 h 5143499"/>
              <a:gd name="connsiteX266" fmla="*/ 2524928 w 3086100"/>
              <a:gd name="connsiteY266" fmla="*/ 4845421 h 5143499"/>
              <a:gd name="connsiteX267" fmla="*/ 2528350 w 3086100"/>
              <a:gd name="connsiteY267" fmla="*/ 4842704 h 5143499"/>
              <a:gd name="connsiteX268" fmla="*/ 2534454 w 3086100"/>
              <a:gd name="connsiteY268" fmla="*/ 4811613 h 5143499"/>
              <a:gd name="connsiteX269" fmla="*/ 2507381 w 3086100"/>
              <a:gd name="connsiteY269" fmla="*/ 4783012 h 5143499"/>
              <a:gd name="connsiteX270" fmla="*/ 2279015 w 3086100"/>
              <a:gd name="connsiteY270" fmla="*/ 4783012 h 5143499"/>
              <a:gd name="connsiteX271" fmla="*/ 2240193 w 3086100"/>
              <a:gd name="connsiteY271" fmla="*/ 4811613 h 5143499"/>
              <a:gd name="connsiteX272" fmla="*/ 2234081 w 3086100"/>
              <a:gd name="connsiteY272" fmla="*/ 4842704 h 5143499"/>
              <a:gd name="connsiteX273" fmla="*/ 2236449 w 3086100"/>
              <a:gd name="connsiteY273" fmla="*/ 4845421 h 5143499"/>
              <a:gd name="connsiteX274" fmla="*/ 2248199 w 3086100"/>
              <a:gd name="connsiteY274" fmla="*/ 4845421 h 5143499"/>
              <a:gd name="connsiteX275" fmla="*/ 2251620 w 3086100"/>
              <a:gd name="connsiteY275" fmla="*/ 4827520 h 5143499"/>
              <a:gd name="connsiteX276" fmla="*/ 2288235 w 3086100"/>
              <a:gd name="connsiteY276" fmla="*/ 4827520 h 5143499"/>
              <a:gd name="connsiteX277" fmla="*/ 2284814 w 3086100"/>
              <a:gd name="connsiteY277" fmla="*/ 4845421 h 5143499"/>
              <a:gd name="connsiteX278" fmla="*/ 2296572 w 3086100"/>
              <a:gd name="connsiteY278" fmla="*/ 4845421 h 5143499"/>
              <a:gd name="connsiteX279" fmla="*/ 2299984 w 3086100"/>
              <a:gd name="connsiteY279" fmla="*/ 4842704 h 5143499"/>
              <a:gd name="connsiteX280" fmla="*/ 2306097 w 3086100"/>
              <a:gd name="connsiteY280" fmla="*/ 4811613 h 5143499"/>
              <a:gd name="connsiteX281" fmla="*/ 2279015 w 3086100"/>
              <a:gd name="connsiteY281" fmla="*/ 4783012 h 5143499"/>
              <a:gd name="connsiteX282" fmla="*/ 1973014 w 3086100"/>
              <a:gd name="connsiteY282" fmla="*/ 4694493 h 5143499"/>
              <a:gd name="connsiteX283" fmla="*/ 1973014 w 3086100"/>
              <a:gd name="connsiteY283" fmla="*/ 4694501 h 5143499"/>
              <a:gd name="connsiteX284" fmla="*/ 1929481 w 3086100"/>
              <a:gd name="connsiteY284" fmla="*/ 4706110 h 5143499"/>
              <a:gd name="connsiteX285" fmla="*/ 1953132 w 3086100"/>
              <a:gd name="connsiteY285" fmla="*/ 4710282 h 5143499"/>
              <a:gd name="connsiteX286" fmla="*/ 2002150 w 3086100"/>
              <a:gd name="connsiteY286" fmla="*/ 4720881 h 5143499"/>
              <a:gd name="connsiteX287" fmla="*/ 1953896 w 3086100"/>
              <a:gd name="connsiteY287" fmla="*/ 4787631 h 5143499"/>
              <a:gd name="connsiteX288" fmla="*/ 1938327 w 3086100"/>
              <a:gd name="connsiteY288" fmla="*/ 4802587 h 5143499"/>
              <a:gd name="connsiteX289" fmla="*/ 1940177 w 3086100"/>
              <a:gd name="connsiteY289" fmla="*/ 4806608 h 5143499"/>
              <a:gd name="connsiteX290" fmla="*/ 1957360 w 3086100"/>
              <a:gd name="connsiteY290" fmla="*/ 4800880 h 5143499"/>
              <a:gd name="connsiteX291" fmla="*/ 2029834 w 3086100"/>
              <a:gd name="connsiteY291" fmla="*/ 4714909 h 5143499"/>
              <a:gd name="connsiteX292" fmla="*/ 1973014 w 3086100"/>
              <a:gd name="connsiteY292" fmla="*/ 4694493 h 5143499"/>
              <a:gd name="connsiteX293" fmla="*/ 460601 w 3086100"/>
              <a:gd name="connsiteY293" fmla="*/ 0 h 5143499"/>
              <a:gd name="connsiteX294" fmla="*/ 3086100 w 3086100"/>
              <a:gd name="connsiteY294" fmla="*/ 0 h 5143499"/>
              <a:gd name="connsiteX295" fmla="*/ 3086100 w 3086100"/>
              <a:gd name="connsiteY295" fmla="*/ 842036 h 5143499"/>
              <a:gd name="connsiteX296" fmla="*/ 3086100 w 3086100"/>
              <a:gd name="connsiteY296" fmla="*/ 1941749 h 5143499"/>
              <a:gd name="connsiteX297" fmla="*/ 3086100 w 3086100"/>
              <a:gd name="connsiteY297" fmla="*/ 3201749 h 5143499"/>
              <a:gd name="connsiteX298" fmla="*/ 3086100 w 3086100"/>
              <a:gd name="connsiteY298" fmla="*/ 3743118 h 5143499"/>
              <a:gd name="connsiteX299" fmla="*/ 3086100 w 3086100"/>
              <a:gd name="connsiteY299" fmla="*/ 5143499 h 5143499"/>
              <a:gd name="connsiteX300" fmla="*/ 547192 w 3086100"/>
              <a:gd name="connsiteY300" fmla="*/ 5143499 h 5143499"/>
              <a:gd name="connsiteX301" fmla="*/ 451948 w 3086100"/>
              <a:gd name="connsiteY301" fmla="*/ 4947929 h 5143499"/>
              <a:gd name="connsiteX302" fmla="*/ 0 w 3086100"/>
              <a:gd name="connsiteY302" fmla="*/ 2482849 h 5143499"/>
              <a:gd name="connsiteX303" fmla="*/ 451948 w 3086100"/>
              <a:gd name="connsiteY303" fmla="*/ 1776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086100" h="5143499">
                <a:moveTo>
                  <a:pt x="2611605" y="4869227"/>
                </a:moveTo>
                <a:cubicBezTo>
                  <a:pt x="2608906" y="4869227"/>
                  <a:pt x="2607327" y="4870464"/>
                  <a:pt x="2606783" y="4873181"/>
                </a:cubicBezTo>
                <a:lnTo>
                  <a:pt x="2606792" y="4873181"/>
                </a:lnTo>
                <a:lnTo>
                  <a:pt x="2595484" y="4930786"/>
                </a:lnTo>
                <a:lnTo>
                  <a:pt x="2652923" y="4930786"/>
                </a:lnTo>
                <a:lnTo>
                  <a:pt x="2654112" y="4924629"/>
                </a:lnTo>
                <a:cubicBezTo>
                  <a:pt x="2654621" y="4922122"/>
                  <a:pt x="2654002" y="4921281"/>
                  <a:pt x="2651124" y="4921281"/>
                </a:cubicBezTo>
                <a:lnTo>
                  <a:pt x="2612964" y="4921281"/>
                </a:lnTo>
                <a:lnTo>
                  <a:pt x="2616207" y="4904759"/>
                </a:lnTo>
                <a:lnTo>
                  <a:pt x="2649927" y="4904759"/>
                </a:lnTo>
                <a:cubicBezTo>
                  <a:pt x="2650819" y="4904793"/>
                  <a:pt x="2651599" y="4904168"/>
                  <a:pt x="2651752" y="4903296"/>
                </a:cubicBezTo>
                <a:lnTo>
                  <a:pt x="2653042" y="4896743"/>
                </a:lnTo>
                <a:cubicBezTo>
                  <a:pt x="2653212" y="4895918"/>
                  <a:pt x="2652737" y="4895279"/>
                  <a:pt x="2651794" y="4895279"/>
                </a:cubicBezTo>
                <a:lnTo>
                  <a:pt x="2618057" y="4895279"/>
                </a:lnTo>
                <a:lnTo>
                  <a:pt x="2621283" y="4878791"/>
                </a:lnTo>
                <a:lnTo>
                  <a:pt x="2658102" y="4878791"/>
                </a:lnTo>
                <a:cubicBezTo>
                  <a:pt x="2659842" y="4878791"/>
                  <a:pt x="2661566" y="4878791"/>
                  <a:pt x="2662007" y="4876487"/>
                </a:cubicBezTo>
                <a:lnTo>
                  <a:pt x="2663433" y="4869227"/>
                </a:lnTo>
                <a:close/>
                <a:moveTo>
                  <a:pt x="2511957" y="4869227"/>
                </a:moveTo>
                <a:cubicBezTo>
                  <a:pt x="2509647" y="4869227"/>
                  <a:pt x="2508383" y="4870674"/>
                  <a:pt x="2507899" y="4873181"/>
                </a:cubicBezTo>
                <a:lnTo>
                  <a:pt x="2496591" y="4930786"/>
                </a:lnTo>
                <a:lnTo>
                  <a:pt x="2508544" y="4930786"/>
                </a:lnTo>
                <a:cubicBezTo>
                  <a:pt x="2511048" y="4930786"/>
                  <a:pt x="2512449" y="4929541"/>
                  <a:pt x="2512899" y="4927245"/>
                </a:cubicBezTo>
                <a:lnTo>
                  <a:pt x="2521363" y="4884133"/>
                </a:lnTo>
                <a:lnTo>
                  <a:pt x="2535099" y="4903548"/>
                </a:lnTo>
                <a:cubicBezTo>
                  <a:pt x="2535753" y="4904729"/>
                  <a:pt x="2537016" y="4905453"/>
                  <a:pt x="2538376" y="4905424"/>
                </a:cubicBezTo>
                <a:lnTo>
                  <a:pt x="2544556" y="4905424"/>
                </a:lnTo>
                <a:cubicBezTo>
                  <a:pt x="2546096" y="4905356"/>
                  <a:pt x="2547545" y="4904680"/>
                  <a:pt x="2548580" y="4903548"/>
                </a:cubicBezTo>
                <a:lnTo>
                  <a:pt x="2569922" y="4884133"/>
                </a:lnTo>
                <a:lnTo>
                  <a:pt x="2561458" y="4927245"/>
                </a:lnTo>
                <a:cubicBezTo>
                  <a:pt x="2561009" y="4929541"/>
                  <a:pt x="2561917" y="4930786"/>
                  <a:pt x="2564430" y="4930786"/>
                </a:cubicBezTo>
                <a:lnTo>
                  <a:pt x="2576374" y="4930786"/>
                </a:lnTo>
                <a:lnTo>
                  <a:pt x="2587691" y="4873189"/>
                </a:lnTo>
                <a:cubicBezTo>
                  <a:pt x="2588166" y="4870674"/>
                  <a:pt x="2587504" y="4869227"/>
                  <a:pt x="2585186" y="4869227"/>
                </a:cubicBezTo>
                <a:lnTo>
                  <a:pt x="2571111" y="4869227"/>
                </a:lnTo>
                <a:lnTo>
                  <a:pt x="2543860" y="4893226"/>
                </a:lnTo>
                <a:lnTo>
                  <a:pt x="2526032" y="4869227"/>
                </a:lnTo>
                <a:close/>
                <a:moveTo>
                  <a:pt x="2441121" y="4869227"/>
                </a:moveTo>
                <a:cubicBezTo>
                  <a:pt x="2438421" y="4869227"/>
                  <a:pt x="2436825" y="4870464"/>
                  <a:pt x="2436290" y="4873181"/>
                </a:cubicBezTo>
                <a:lnTo>
                  <a:pt x="2424999" y="4930786"/>
                </a:lnTo>
                <a:lnTo>
                  <a:pt x="2482413" y="4930786"/>
                </a:lnTo>
                <a:lnTo>
                  <a:pt x="2483627" y="4924629"/>
                </a:lnTo>
                <a:cubicBezTo>
                  <a:pt x="2484128" y="4922122"/>
                  <a:pt x="2483509" y="4921281"/>
                  <a:pt x="2480614" y="4921281"/>
                </a:cubicBezTo>
                <a:lnTo>
                  <a:pt x="2442471" y="4921281"/>
                </a:lnTo>
                <a:lnTo>
                  <a:pt x="2445705" y="4904759"/>
                </a:lnTo>
                <a:lnTo>
                  <a:pt x="2479425" y="4904759"/>
                </a:lnTo>
                <a:cubicBezTo>
                  <a:pt x="2480317" y="4904786"/>
                  <a:pt x="2481096" y="4904165"/>
                  <a:pt x="2481259" y="4903296"/>
                </a:cubicBezTo>
                <a:lnTo>
                  <a:pt x="2482549" y="4896743"/>
                </a:lnTo>
                <a:cubicBezTo>
                  <a:pt x="2482702" y="4895918"/>
                  <a:pt x="2482252" y="4895279"/>
                  <a:pt x="2481293" y="4895279"/>
                </a:cubicBezTo>
                <a:lnTo>
                  <a:pt x="2447564" y="4895279"/>
                </a:lnTo>
                <a:lnTo>
                  <a:pt x="2450807" y="4878791"/>
                </a:lnTo>
                <a:lnTo>
                  <a:pt x="2487617" y="4878791"/>
                </a:lnTo>
                <a:cubicBezTo>
                  <a:pt x="2489349" y="4878791"/>
                  <a:pt x="2491073" y="4878791"/>
                  <a:pt x="2491540" y="4876487"/>
                </a:cubicBezTo>
                <a:lnTo>
                  <a:pt x="2492949" y="4869227"/>
                </a:lnTo>
                <a:close/>
                <a:moveTo>
                  <a:pt x="2368044" y="4869227"/>
                </a:moveTo>
                <a:cubicBezTo>
                  <a:pt x="2364962" y="4869227"/>
                  <a:pt x="2363205" y="4870262"/>
                  <a:pt x="2362764" y="4872558"/>
                </a:cubicBezTo>
                <a:lnTo>
                  <a:pt x="2361533" y="4878766"/>
                </a:lnTo>
                <a:lnTo>
                  <a:pt x="2385999" y="4878766"/>
                </a:lnTo>
                <a:lnTo>
                  <a:pt x="2375812" y="4930786"/>
                </a:lnTo>
                <a:lnTo>
                  <a:pt x="2386780" y="4930786"/>
                </a:lnTo>
                <a:cubicBezTo>
                  <a:pt x="2389862" y="4930786"/>
                  <a:pt x="2391645" y="4929541"/>
                  <a:pt x="2392281" y="4926412"/>
                </a:cubicBezTo>
                <a:lnTo>
                  <a:pt x="2401620" y="4878766"/>
                </a:lnTo>
                <a:lnTo>
                  <a:pt x="2422045" y="4878766"/>
                </a:lnTo>
                <a:cubicBezTo>
                  <a:pt x="2424932" y="4878766"/>
                  <a:pt x="2425950" y="4877513"/>
                  <a:pt x="2426443" y="4874998"/>
                </a:cubicBezTo>
                <a:lnTo>
                  <a:pt x="2426443" y="4875006"/>
                </a:lnTo>
                <a:lnTo>
                  <a:pt x="2427580" y="4869227"/>
                </a:lnTo>
                <a:close/>
                <a:moveTo>
                  <a:pt x="2216737" y="4869227"/>
                </a:moveTo>
                <a:cubicBezTo>
                  <a:pt x="2215192" y="4869227"/>
                  <a:pt x="2214029" y="4870253"/>
                  <a:pt x="2213825" y="4871305"/>
                </a:cubicBezTo>
                <a:lnTo>
                  <a:pt x="2210514" y="4888213"/>
                </a:lnTo>
                <a:cubicBezTo>
                  <a:pt x="2204207" y="4920364"/>
                  <a:pt x="2234930" y="4915973"/>
                  <a:pt x="2254821" y="4909924"/>
                </a:cubicBezTo>
                <a:lnTo>
                  <a:pt x="2250720" y="4930786"/>
                </a:lnTo>
                <a:lnTo>
                  <a:pt x="2261697" y="4930786"/>
                </a:lnTo>
                <a:cubicBezTo>
                  <a:pt x="2264787" y="4930786"/>
                  <a:pt x="2266570" y="4929541"/>
                  <a:pt x="2267198" y="4926412"/>
                </a:cubicBezTo>
                <a:lnTo>
                  <a:pt x="2278404" y="4869227"/>
                </a:lnTo>
                <a:lnTo>
                  <a:pt x="2265110" y="4869227"/>
                </a:lnTo>
                <a:cubicBezTo>
                  <a:pt x="2263768" y="4869227"/>
                  <a:pt x="2262597" y="4870253"/>
                  <a:pt x="2262402" y="4871305"/>
                </a:cubicBezTo>
                <a:lnTo>
                  <a:pt x="2256883" y="4899334"/>
                </a:lnTo>
                <a:cubicBezTo>
                  <a:pt x="2247265" y="4902261"/>
                  <a:pt x="2222315" y="4907628"/>
                  <a:pt x="2226203" y="4887801"/>
                </a:cubicBezTo>
                <a:lnTo>
                  <a:pt x="2229853" y="4869227"/>
                </a:lnTo>
                <a:close/>
                <a:moveTo>
                  <a:pt x="2702459" y="4869050"/>
                </a:moveTo>
                <a:cubicBezTo>
                  <a:pt x="2686049" y="4869050"/>
                  <a:pt x="2676201" y="4869151"/>
                  <a:pt x="2673697" y="4880810"/>
                </a:cubicBezTo>
                <a:cubicBezTo>
                  <a:pt x="2671846" y="4889475"/>
                  <a:pt x="2678689" y="4893664"/>
                  <a:pt x="2692561" y="4902211"/>
                </a:cubicBezTo>
                <a:cubicBezTo>
                  <a:pt x="2707774" y="4911548"/>
                  <a:pt x="2711246" y="4912263"/>
                  <a:pt x="2709828" y="4917184"/>
                </a:cubicBezTo>
                <a:cubicBezTo>
                  <a:pt x="2708724" y="4921154"/>
                  <a:pt x="2704734" y="4921314"/>
                  <a:pt x="2697900" y="4921314"/>
                </a:cubicBezTo>
                <a:lnTo>
                  <a:pt x="2670828" y="4921314"/>
                </a:lnTo>
                <a:cubicBezTo>
                  <a:pt x="2667754" y="4921314"/>
                  <a:pt x="2665963" y="4922576"/>
                  <a:pt x="2665428" y="4925293"/>
                </a:cubicBezTo>
                <a:lnTo>
                  <a:pt x="2664359" y="4930786"/>
                </a:lnTo>
                <a:lnTo>
                  <a:pt x="2698486" y="4930786"/>
                </a:lnTo>
                <a:cubicBezTo>
                  <a:pt x="2714098" y="4930786"/>
                  <a:pt x="2723878" y="4929827"/>
                  <a:pt x="2727435" y="4920372"/>
                </a:cubicBezTo>
                <a:cubicBezTo>
                  <a:pt x="2729175" y="4915762"/>
                  <a:pt x="2729150" y="4910993"/>
                  <a:pt x="2724931" y="4906282"/>
                </a:cubicBezTo>
                <a:cubicBezTo>
                  <a:pt x="2722791" y="4903885"/>
                  <a:pt x="2719616" y="4901773"/>
                  <a:pt x="2715236" y="4899334"/>
                </a:cubicBezTo>
                <a:cubicBezTo>
                  <a:pt x="2695744" y="4888406"/>
                  <a:pt x="2690642" y="4887145"/>
                  <a:pt x="2691890" y="4881853"/>
                </a:cubicBezTo>
                <a:cubicBezTo>
                  <a:pt x="2692569" y="4878876"/>
                  <a:pt x="2694657" y="4878766"/>
                  <a:pt x="2701992" y="4878766"/>
                </a:cubicBezTo>
                <a:lnTo>
                  <a:pt x="2724880" y="4878766"/>
                </a:lnTo>
                <a:cubicBezTo>
                  <a:pt x="2727953" y="4878766"/>
                  <a:pt x="2729736" y="4877513"/>
                  <a:pt x="2730271" y="4874796"/>
                </a:cubicBezTo>
                <a:lnTo>
                  <a:pt x="2731408" y="4869050"/>
                </a:lnTo>
                <a:close/>
                <a:moveTo>
                  <a:pt x="2321030" y="4869050"/>
                </a:moveTo>
                <a:cubicBezTo>
                  <a:pt x="2304628" y="4869050"/>
                  <a:pt x="2294789" y="4869151"/>
                  <a:pt x="2292284" y="4880810"/>
                </a:cubicBezTo>
                <a:cubicBezTo>
                  <a:pt x="2290434" y="4889475"/>
                  <a:pt x="2297268" y="4893664"/>
                  <a:pt x="2311156" y="4902211"/>
                </a:cubicBezTo>
                <a:cubicBezTo>
                  <a:pt x="2326361" y="4911548"/>
                  <a:pt x="2329833" y="4912263"/>
                  <a:pt x="2328424" y="4917184"/>
                </a:cubicBezTo>
                <a:cubicBezTo>
                  <a:pt x="2327295" y="4921154"/>
                  <a:pt x="2323313" y="4921314"/>
                  <a:pt x="2316479" y="4921314"/>
                </a:cubicBezTo>
                <a:lnTo>
                  <a:pt x="2289415" y="4921314"/>
                </a:lnTo>
                <a:cubicBezTo>
                  <a:pt x="2286342" y="4921314"/>
                  <a:pt x="2284551" y="4922576"/>
                  <a:pt x="2284016" y="4925293"/>
                </a:cubicBezTo>
                <a:lnTo>
                  <a:pt x="2282938" y="4930786"/>
                </a:lnTo>
                <a:lnTo>
                  <a:pt x="2317065" y="4930786"/>
                </a:lnTo>
                <a:cubicBezTo>
                  <a:pt x="2332686" y="4930786"/>
                  <a:pt x="2342465" y="4929827"/>
                  <a:pt x="2346014" y="4920372"/>
                </a:cubicBezTo>
                <a:cubicBezTo>
                  <a:pt x="2347763" y="4915762"/>
                  <a:pt x="2347746" y="4910993"/>
                  <a:pt x="2343526" y="4906282"/>
                </a:cubicBezTo>
                <a:cubicBezTo>
                  <a:pt x="2341370" y="4903885"/>
                  <a:pt x="2338212" y="4901773"/>
                  <a:pt x="2333823" y="4899334"/>
                </a:cubicBezTo>
                <a:cubicBezTo>
                  <a:pt x="2314323" y="4888406"/>
                  <a:pt x="2309238" y="4887145"/>
                  <a:pt x="2310469" y="4881853"/>
                </a:cubicBezTo>
                <a:cubicBezTo>
                  <a:pt x="2311148" y="4878876"/>
                  <a:pt x="2313228" y="4878766"/>
                  <a:pt x="2320571" y="4878766"/>
                </a:cubicBezTo>
                <a:lnTo>
                  <a:pt x="2343467" y="4878766"/>
                </a:lnTo>
                <a:cubicBezTo>
                  <a:pt x="2346532" y="4878766"/>
                  <a:pt x="2348332" y="4877513"/>
                  <a:pt x="2348858" y="4874796"/>
                </a:cubicBezTo>
                <a:lnTo>
                  <a:pt x="2349995" y="4869050"/>
                </a:lnTo>
                <a:close/>
                <a:moveTo>
                  <a:pt x="2170529" y="4869050"/>
                </a:moveTo>
                <a:cubicBezTo>
                  <a:pt x="2154128" y="4869050"/>
                  <a:pt x="2144280" y="4869151"/>
                  <a:pt x="2141784" y="4880810"/>
                </a:cubicBezTo>
                <a:cubicBezTo>
                  <a:pt x="2139916" y="4889475"/>
                  <a:pt x="2146767" y="4893664"/>
                  <a:pt x="2160664" y="4902211"/>
                </a:cubicBezTo>
                <a:cubicBezTo>
                  <a:pt x="2175852" y="4911548"/>
                  <a:pt x="2179324" y="4912263"/>
                  <a:pt x="2177923" y="4917184"/>
                </a:cubicBezTo>
                <a:cubicBezTo>
                  <a:pt x="2176803" y="4921154"/>
                  <a:pt x="2172821" y="4921314"/>
                  <a:pt x="2165979" y="4921314"/>
                </a:cubicBezTo>
                <a:lnTo>
                  <a:pt x="2138906" y="4921314"/>
                </a:lnTo>
                <a:cubicBezTo>
                  <a:pt x="2135833" y="4921314"/>
                  <a:pt x="2134050" y="4922576"/>
                  <a:pt x="2133515" y="4925293"/>
                </a:cubicBezTo>
                <a:lnTo>
                  <a:pt x="2132429" y="4930786"/>
                </a:lnTo>
                <a:lnTo>
                  <a:pt x="2166556" y="4930786"/>
                </a:lnTo>
                <a:cubicBezTo>
                  <a:pt x="2182177" y="4930786"/>
                  <a:pt x="2191965" y="4929827"/>
                  <a:pt x="2195522" y="4920372"/>
                </a:cubicBezTo>
                <a:cubicBezTo>
                  <a:pt x="2197245" y="4915762"/>
                  <a:pt x="2197228" y="4910993"/>
                  <a:pt x="2193018" y="4906282"/>
                </a:cubicBezTo>
                <a:cubicBezTo>
                  <a:pt x="2190870" y="4903885"/>
                  <a:pt x="2187695" y="4901773"/>
                  <a:pt x="2183331" y="4899334"/>
                </a:cubicBezTo>
                <a:cubicBezTo>
                  <a:pt x="2163822" y="4888406"/>
                  <a:pt x="2158729" y="4887145"/>
                  <a:pt x="2159960" y="4881853"/>
                </a:cubicBezTo>
                <a:cubicBezTo>
                  <a:pt x="2160656" y="4878876"/>
                  <a:pt x="2162736" y="4878766"/>
                  <a:pt x="2170062" y="4878766"/>
                </a:cubicBezTo>
                <a:lnTo>
                  <a:pt x="2192950" y="4878766"/>
                </a:lnTo>
                <a:cubicBezTo>
                  <a:pt x="2196031" y="4878766"/>
                  <a:pt x="2197823" y="4877513"/>
                  <a:pt x="2198357" y="4874796"/>
                </a:cubicBezTo>
                <a:lnTo>
                  <a:pt x="2199478" y="4869050"/>
                </a:lnTo>
                <a:close/>
                <a:moveTo>
                  <a:pt x="1923012" y="4818696"/>
                </a:moveTo>
                <a:cubicBezTo>
                  <a:pt x="1904963" y="4819756"/>
                  <a:pt x="1873917" y="4826091"/>
                  <a:pt x="1875097" y="4832400"/>
                </a:cubicBezTo>
                <a:cubicBezTo>
                  <a:pt x="1876184" y="4839230"/>
                  <a:pt x="1895845" y="4837127"/>
                  <a:pt x="1904844" y="4837127"/>
                </a:cubicBezTo>
                <a:cubicBezTo>
                  <a:pt x="1924633" y="4837127"/>
                  <a:pt x="1956061" y="4838465"/>
                  <a:pt x="1961010" y="4852572"/>
                </a:cubicBezTo>
                <a:cubicBezTo>
                  <a:pt x="1971681" y="4882956"/>
                  <a:pt x="1899301" y="4937516"/>
                  <a:pt x="1883875" y="4932276"/>
                </a:cubicBezTo>
                <a:cubicBezTo>
                  <a:pt x="1876897" y="4929903"/>
                  <a:pt x="1898053" y="4890249"/>
                  <a:pt x="1905736" y="4875982"/>
                </a:cubicBezTo>
                <a:cubicBezTo>
                  <a:pt x="1910303" y="4867469"/>
                  <a:pt x="1917256" y="4854094"/>
                  <a:pt x="1911313" y="4853186"/>
                </a:cubicBezTo>
                <a:cubicBezTo>
                  <a:pt x="1904691" y="4852185"/>
                  <a:pt x="1897374" y="4864769"/>
                  <a:pt x="1892636" y="4872029"/>
                </a:cubicBezTo>
                <a:cubicBezTo>
                  <a:pt x="1879767" y="4891755"/>
                  <a:pt x="1866565" y="4913290"/>
                  <a:pt x="1855996" y="4935413"/>
                </a:cubicBezTo>
                <a:cubicBezTo>
                  <a:pt x="1852728" y="4942244"/>
                  <a:pt x="1841870" y="4962828"/>
                  <a:pt x="1845605" y="4965486"/>
                </a:cubicBezTo>
                <a:cubicBezTo>
                  <a:pt x="1849086" y="4967959"/>
                  <a:pt x="1865623" y="4964435"/>
                  <a:pt x="1886677" y="4955215"/>
                </a:cubicBezTo>
                <a:cubicBezTo>
                  <a:pt x="1952869" y="4926219"/>
                  <a:pt x="1982667" y="4888483"/>
                  <a:pt x="1990647" y="4857299"/>
                </a:cubicBezTo>
                <a:cubicBezTo>
                  <a:pt x="1993191" y="4847710"/>
                  <a:pt x="1989677" y="4837545"/>
                  <a:pt x="1981733" y="4831516"/>
                </a:cubicBezTo>
                <a:cubicBezTo>
                  <a:pt x="1967904" y="4821026"/>
                  <a:pt x="1943284" y="4817519"/>
                  <a:pt x="1923012" y="4818696"/>
                </a:cubicBezTo>
                <a:close/>
                <a:moveTo>
                  <a:pt x="2505547" y="4793384"/>
                </a:moveTo>
                <a:cubicBezTo>
                  <a:pt x="2518867" y="4793384"/>
                  <a:pt x="2522348" y="4798339"/>
                  <a:pt x="2520191" y="4809729"/>
                </a:cubicBezTo>
                <a:cubicBezTo>
                  <a:pt x="2520191" y="4809729"/>
                  <a:pt x="2519648" y="4812572"/>
                  <a:pt x="2519453" y="4813430"/>
                </a:cubicBezTo>
                <a:cubicBezTo>
                  <a:pt x="2519190" y="4814709"/>
                  <a:pt x="2518604" y="4818015"/>
                  <a:pt x="2515157" y="4818015"/>
                </a:cubicBezTo>
                <a:lnTo>
                  <a:pt x="2481930" y="4818015"/>
                </a:lnTo>
                <a:lnTo>
                  <a:pt x="2483560" y="4809729"/>
                </a:lnTo>
                <a:cubicBezTo>
                  <a:pt x="2485903" y="4797733"/>
                  <a:pt x="2492949" y="4793384"/>
                  <a:pt x="2505547" y="4793384"/>
                </a:cubicBezTo>
                <a:close/>
                <a:moveTo>
                  <a:pt x="2277190" y="4793384"/>
                </a:moveTo>
                <a:cubicBezTo>
                  <a:pt x="2290502" y="4793384"/>
                  <a:pt x="2293999" y="4798339"/>
                  <a:pt x="2291826" y="4809729"/>
                </a:cubicBezTo>
                <a:cubicBezTo>
                  <a:pt x="2291826" y="4809729"/>
                  <a:pt x="2291283" y="4812572"/>
                  <a:pt x="2291096" y="4813430"/>
                </a:cubicBezTo>
                <a:cubicBezTo>
                  <a:pt x="2290841" y="4814709"/>
                  <a:pt x="2290247" y="4818015"/>
                  <a:pt x="2286792" y="4818015"/>
                </a:cubicBezTo>
                <a:lnTo>
                  <a:pt x="2253581" y="4818015"/>
                </a:lnTo>
                <a:lnTo>
                  <a:pt x="2255203" y="4809729"/>
                </a:lnTo>
                <a:cubicBezTo>
                  <a:pt x="2257529" y="4797733"/>
                  <a:pt x="2264592" y="4793384"/>
                  <a:pt x="2277190" y="4793384"/>
                </a:cubicBezTo>
                <a:close/>
                <a:moveTo>
                  <a:pt x="2040133" y="4783925"/>
                </a:moveTo>
                <a:cubicBezTo>
                  <a:pt x="2026282" y="4785814"/>
                  <a:pt x="2013467" y="4790924"/>
                  <a:pt x="2006938" y="4801897"/>
                </a:cubicBezTo>
                <a:cubicBezTo>
                  <a:pt x="1996853" y="4818856"/>
                  <a:pt x="2015920" y="4842073"/>
                  <a:pt x="2033272" y="4864567"/>
                </a:cubicBezTo>
                <a:cubicBezTo>
                  <a:pt x="2047186" y="4882594"/>
                  <a:pt x="2062340" y="4899813"/>
                  <a:pt x="2056151" y="4909865"/>
                </a:cubicBezTo>
                <a:cubicBezTo>
                  <a:pt x="2051108" y="4918084"/>
                  <a:pt x="2018738" y="4918067"/>
                  <a:pt x="2007592" y="4918715"/>
                </a:cubicBezTo>
                <a:cubicBezTo>
                  <a:pt x="1994051" y="4919514"/>
                  <a:pt x="1974568" y="4919556"/>
                  <a:pt x="1971155" y="4921575"/>
                </a:cubicBezTo>
                <a:cubicBezTo>
                  <a:pt x="1968099" y="4923384"/>
                  <a:pt x="1966401" y="4928994"/>
                  <a:pt x="1977862" y="4931232"/>
                </a:cubicBezTo>
                <a:cubicBezTo>
                  <a:pt x="1987056" y="4933049"/>
                  <a:pt x="2008958" y="4936717"/>
                  <a:pt x="2032084" y="4936700"/>
                </a:cubicBezTo>
                <a:cubicBezTo>
                  <a:pt x="2056219" y="4936691"/>
                  <a:pt x="2081568" y="4932359"/>
                  <a:pt x="2087061" y="4911876"/>
                </a:cubicBezTo>
                <a:cubicBezTo>
                  <a:pt x="2091476" y="4895422"/>
                  <a:pt x="2076169" y="4877790"/>
                  <a:pt x="2062696" y="4859915"/>
                </a:cubicBezTo>
                <a:cubicBezTo>
                  <a:pt x="2047942" y="4840332"/>
                  <a:pt x="2033017" y="4826376"/>
                  <a:pt x="2034274" y="4812505"/>
                </a:cubicBezTo>
                <a:cubicBezTo>
                  <a:pt x="2035242" y="4801729"/>
                  <a:pt x="2054538" y="4801106"/>
                  <a:pt x="2086543" y="4800492"/>
                </a:cubicBezTo>
                <a:cubicBezTo>
                  <a:pt x="2093216" y="4800349"/>
                  <a:pt x="2106459" y="4800004"/>
                  <a:pt x="2103913" y="4794234"/>
                </a:cubicBezTo>
                <a:cubicBezTo>
                  <a:pt x="2101629" y="4789153"/>
                  <a:pt x="2091713" y="4787462"/>
                  <a:pt x="2079548" y="4785283"/>
                </a:cubicBezTo>
                <a:cubicBezTo>
                  <a:pt x="2068873" y="4783370"/>
                  <a:pt x="2053985" y="4782037"/>
                  <a:pt x="2040133" y="4783925"/>
                </a:cubicBezTo>
                <a:close/>
                <a:moveTo>
                  <a:pt x="2693180" y="4783845"/>
                </a:moveTo>
                <a:cubicBezTo>
                  <a:pt x="2690099" y="4783845"/>
                  <a:pt x="2688367" y="4784888"/>
                  <a:pt x="2687908" y="4787193"/>
                </a:cubicBezTo>
                <a:lnTo>
                  <a:pt x="2686686" y="4793401"/>
                </a:lnTo>
                <a:lnTo>
                  <a:pt x="2711152" y="4793401"/>
                </a:lnTo>
                <a:lnTo>
                  <a:pt x="2700957" y="4845421"/>
                </a:lnTo>
                <a:lnTo>
                  <a:pt x="2711925" y="4845421"/>
                </a:lnTo>
                <a:cubicBezTo>
                  <a:pt x="2715015" y="4845421"/>
                  <a:pt x="2716806" y="4844168"/>
                  <a:pt x="2717418" y="4841047"/>
                </a:cubicBezTo>
                <a:lnTo>
                  <a:pt x="2726773" y="4793401"/>
                </a:lnTo>
                <a:lnTo>
                  <a:pt x="2747198" y="4793401"/>
                </a:lnTo>
                <a:cubicBezTo>
                  <a:pt x="2750085" y="4793401"/>
                  <a:pt x="2751104" y="4792139"/>
                  <a:pt x="2751613" y="4789632"/>
                </a:cubicBezTo>
                <a:lnTo>
                  <a:pt x="2752734" y="4783845"/>
                </a:lnTo>
                <a:close/>
                <a:moveTo>
                  <a:pt x="2642813" y="4783845"/>
                </a:moveTo>
                <a:lnTo>
                  <a:pt x="2630732" y="4845421"/>
                </a:lnTo>
                <a:lnTo>
                  <a:pt x="2683324" y="4845421"/>
                </a:lnTo>
                <a:lnTo>
                  <a:pt x="2684462" y="4839659"/>
                </a:lnTo>
                <a:cubicBezTo>
                  <a:pt x="2684996" y="4836967"/>
                  <a:pt x="2684037" y="4835915"/>
                  <a:pt x="2681541" y="4835915"/>
                </a:cubicBezTo>
                <a:lnTo>
                  <a:pt x="2648203" y="4835915"/>
                </a:lnTo>
                <a:lnTo>
                  <a:pt x="2658017" y="4785931"/>
                </a:lnTo>
                <a:cubicBezTo>
                  <a:pt x="2658212" y="4784888"/>
                  <a:pt x="2657448" y="4783845"/>
                  <a:pt x="2656107" y="4783845"/>
                </a:cubicBezTo>
                <a:close/>
                <a:moveTo>
                  <a:pt x="2559124" y="4783845"/>
                </a:moveTo>
                <a:cubicBezTo>
                  <a:pt x="2557511" y="4783845"/>
                  <a:pt x="2556000" y="4784476"/>
                  <a:pt x="2555592" y="4786579"/>
                </a:cubicBezTo>
                <a:lnTo>
                  <a:pt x="2549480" y="4817947"/>
                </a:lnTo>
                <a:cubicBezTo>
                  <a:pt x="2545312" y="4840062"/>
                  <a:pt x="2556416" y="4846800"/>
                  <a:pt x="2578361" y="4846800"/>
                </a:cubicBezTo>
                <a:lnTo>
                  <a:pt x="2578361" y="4846792"/>
                </a:lnTo>
                <a:cubicBezTo>
                  <a:pt x="2604067" y="4846792"/>
                  <a:pt x="2613974" y="4838077"/>
                  <a:pt x="2618040" y="4817939"/>
                </a:cubicBezTo>
                <a:lnTo>
                  <a:pt x="2624127" y="4786579"/>
                </a:lnTo>
                <a:cubicBezTo>
                  <a:pt x="2624535" y="4784476"/>
                  <a:pt x="2623270" y="4783845"/>
                  <a:pt x="2621665" y="4783845"/>
                </a:cubicBezTo>
                <a:lnTo>
                  <a:pt x="2609228" y="4783845"/>
                </a:lnTo>
                <a:lnTo>
                  <a:pt x="2605816" y="4801889"/>
                </a:lnTo>
                <a:lnTo>
                  <a:pt x="2603863" y="4811495"/>
                </a:lnTo>
                <a:lnTo>
                  <a:pt x="2602233" y="4819840"/>
                </a:lnTo>
                <a:cubicBezTo>
                  <a:pt x="2599958" y="4831205"/>
                  <a:pt x="2592530" y="4836328"/>
                  <a:pt x="2579940" y="4836328"/>
                </a:cubicBezTo>
                <a:cubicBezTo>
                  <a:pt x="2566094" y="4836328"/>
                  <a:pt x="2562384" y="4831331"/>
                  <a:pt x="2564557" y="4819840"/>
                </a:cubicBezTo>
                <a:cubicBezTo>
                  <a:pt x="2564557" y="4819840"/>
                  <a:pt x="2565092" y="4816971"/>
                  <a:pt x="2565270" y="4816113"/>
                </a:cubicBezTo>
                <a:lnTo>
                  <a:pt x="2568140" y="4801897"/>
                </a:lnTo>
                <a:lnTo>
                  <a:pt x="2571561" y="4783845"/>
                </a:lnTo>
                <a:close/>
                <a:moveTo>
                  <a:pt x="2155095" y="4783845"/>
                </a:moveTo>
                <a:lnTo>
                  <a:pt x="2154909" y="4784644"/>
                </a:lnTo>
                <a:cubicBezTo>
                  <a:pt x="2153907" y="4788783"/>
                  <a:pt x="2154433" y="4793359"/>
                  <a:pt x="2161471" y="4793359"/>
                </a:cubicBezTo>
                <a:lnTo>
                  <a:pt x="2193833" y="4793359"/>
                </a:lnTo>
                <a:cubicBezTo>
                  <a:pt x="2209402" y="4793359"/>
                  <a:pt x="2211626" y="4801073"/>
                  <a:pt x="2208519" y="4814658"/>
                </a:cubicBezTo>
                <a:cubicBezTo>
                  <a:pt x="2205463" y="4828000"/>
                  <a:pt x="2200140" y="4834864"/>
                  <a:pt x="2188450" y="4835915"/>
                </a:cubicBezTo>
                <a:lnTo>
                  <a:pt x="2166284" y="4835915"/>
                </a:lnTo>
                <a:lnTo>
                  <a:pt x="2173127" y="4800963"/>
                </a:lnTo>
                <a:lnTo>
                  <a:pt x="2160028" y="4800963"/>
                </a:lnTo>
                <a:cubicBezTo>
                  <a:pt x="2158483" y="4800963"/>
                  <a:pt x="2157320" y="4802006"/>
                  <a:pt x="2157116" y="4803050"/>
                </a:cubicBezTo>
                <a:lnTo>
                  <a:pt x="2148796" y="4845421"/>
                </a:lnTo>
                <a:lnTo>
                  <a:pt x="2185606" y="4845421"/>
                </a:lnTo>
                <a:cubicBezTo>
                  <a:pt x="2206227" y="4845421"/>
                  <a:pt x="2220515" y="4837833"/>
                  <a:pt x="2224980" y="4814238"/>
                </a:cubicBezTo>
                <a:cubicBezTo>
                  <a:pt x="2228300" y="4796673"/>
                  <a:pt x="2220625" y="4783845"/>
                  <a:pt x="2199614" y="4783845"/>
                </a:cubicBezTo>
                <a:close/>
                <a:moveTo>
                  <a:pt x="2423480" y="4783660"/>
                </a:moveTo>
                <a:cubicBezTo>
                  <a:pt x="2407078" y="4783660"/>
                  <a:pt x="2397231" y="4783761"/>
                  <a:pt x="2394718" y="4795437"/>
                </a:cubicBezTo>
                <a:cubicBezTo>
                  <a:pt x="2392876" y="4804093"/>
                  <a:pt x="2399718" y="4808290"/>
                  <a:pt x="2413598" y="4816837"/>
                </a:cubicBezTo>
                <a:cubicBezTo>
                  <a:pt x="2428794" y="4826174"/>
                  <a:pt x="2432266" y="4826881"/>
                  <a:pt x="2430874" y="4831819"/>
                </a:cubicBezTo>
                <a:cubicBezTo>
                  <a:pt x="2429745" y="4835789"/>
                  <a:pt x="2425764" y="4835941"/>
                  <a:pt x="2418930" y="4835941"/>
                </a:cubicBezTo>
                <a:lnTo>
                  <a:pt x="2391865" y="4835941"/>
                </a:lnTo>
                <a:cubicBezTo>
                  <a:pt x="2388784" y="4835941"/>
                  <a:pt x="2386992" y="4837202"/>
                  <a:pt x="2386458" y="4839919"/>
                </a:cubicBezTo>
                <a:lnTo>
                  <a:pt x="2385388" y="4845421"/>
                </a:lnTo>
                <a:lnTo>
                  <a:pt x="2419515" y="4845421"/>
                </a:lnTo>
                <a:cubicBezTo>
                  <a:pt x="2435119" y="4845421"/>
                  <a:pt x="2444924" y="4844470"/>
                  <a:pt x="2448473" y="4834998"/>
                </a:cubicBezTo>
                <a:lnTo>
                  <a:pt x="2448481" y="4834998"/>
                </a:lnTo>
                <a:cubicBezTo>
                  <a:pt x="2450213" y="4830380"/>
                  <a:pt x="2450196" y="4825611"/>
                  <a:pt x="2445977" y="4820908"/>
                </a:cubicBezTo>
                <a:cubicBezTo>
                  <a:pt x="2443829" y="4818502"/>
                  <a:pt x="2440662" y="4816408"/>
                  <a:pt x="2436282" y="4813943"/>
                </a:cubicBezTo>
                <a:cubicBezTo>
                  <a:pt x="2416782" y="4803016"/>
                  <a:pt x="2411688" y="4801771"/>
                  <a:pt x="2412911" y="4796480"/>
                </a:cubicBezTo>
                <a:cubicBezTo>
                  <a:pt x="2413607" y="4793510"/>
                  <a:pt x="2415695" y="4793384"/>
                  <a:pt x="2423038" y="4793384"/>
                </a:cubicBezTo>
                <a:lnTo>
                  <a:pt x="2445909" y="4793384"/>
                </a:lnTo>
                <a:cubicBezTo>
                  <a:pt x="2448991" y="4793384"/>
                  <a:pt x="2450782" y="4792139"/>
                  <a:pt x="2451317" y="4789430"/>
                </a:cubicBezTo>
                <a:lnTo>
                  <a:pt x="2452446" y="4783660"/>
                </a:lnTo>
                <a:close/>
                <a:moveTo>
                  <a:pt x="2350776" y="4783660"/>
                </a:moveTo>
                <a:cubicBezTo>
                  <a:pt x="2334375" y="4783660"/>
                  <a:pt x="2324536" y="4783761"/>
                  <a:pt x="2322031" y="4795437"/>
                </a:cubicBezTo>
                <a:cubicBezTo>
                  <a:pt x="2320172" y="4804093"/>
                  <a:pt x="2327023" y="4808290"/>
                  <a:pt x="2340903" y="4816837"/>
                </a:cubicBezTo>
                <a:cubicBezTo>
                  <a:pt x="2356099" y="4826174"/>
                  <a:pt x="2359580" y="4826881"/>
                  <a:pt x="2358179" y="4831819"/>
                </a:cubicBezTo>
                <a:cubicBezTo>
                  <a:pt x="2357059" y="4835789"/>
                  <a:pt x="2353069" y="4835941"/>
                  <a:pt x="2346218" y="4835941"/>
                </a:cubicBezTo>
                <a:lnTo>
                  <a:pt x="2319179" y="4835941"/>
                </a:lnTo>
                <a:cubicBezTo>
                  <a:pt x="2316089" y="4835941"/>
                  <a:pt x="2314306" y="4837202"/>
                  <a:pt x="2313763" y="4839919"/>
                </a:cubicBezTo>
                <a:lnTo>
                  <a:pt x="2312684" y="4845421"/>
                </a:lnTo>
                <a:lnTo>
                  <a:pt x="2346812" y="4845421"/>
                </a:lnTo>
                <a:cubicBezTo>
                  <a:pt x="2362432" y="4845421"/>
                  <a:pt x="2372221" y="4844470"/>
                  <a:pt x="2375778" y="4834998"/>
                </a:cubicBezTo>
                <a:cubicBezTo>
                  <a:pt x="2377501" y="4830380"/>
                  <a:pt x="2377484" y="4825611"/>
                  <a:pt x="2373273" y="4820908"/>
                </a:cubicBezTo>
                <a:cubicBezTo>
                  <a:pt x="2371117" y="4818502"/>
                  <a:pt x="2367951" y="4816408"/>
                  <a:pt x="2363579" y="4813943"/>
                </a:cubicBezTo>
                <a:cubicBezTo>
                  <a:pt x="2344061" y="4803016"/>
                  <a:pt x="2338985" y="4801771"/>
                  <a:pt x="2340216" y="4796480"/>
                </a:cubicBezTo>
                <a:cubicBezTo>
                  <a:pt x="2340895" y="4793510"/>
                  <a:pt x="2342975" y="4793384"/>
                  <a:pt x="2350335" y="4793384"/>
                </a:cubicBezTo>
                <a:lnTo>
                  <a:pt x="2373197" y="4793384"/>
                </a:lnTo>
                <a:cubicBezTo>
                  <a:pt x="2376287" y="4793384"/>
                  <a:pt x="2378078" y="4792139"/>
                  <a:pt x="2378596" y="4789430"/>
                </a:cubicBezTo>
                <a:lnTo>
                  <a:pt x="2379742" y="4783660"/>
                </a:lnTo>
                <a:close/>
                <a:moveTo>
                  <a:pt x="2507381" y="4783012"/>
                </a:moveTo>
                <a:cubicBezTo>
                  <a:pt x="2485665" y="4783012"/>
                  <a:pt x="2473279" y="4788413"/>
                  <a:pt x="2468542" y="4811613"/>
                </a:cubicBezTo>
                <a:lnTo>
                  <a:pt x="2462446" y="4842704"/>
                </a:lnTo>
                <a:cubicBezTo>
                  <a:pt x="2462039" y="4844790"/>
                  <a:pt x="2463253" y="4845421"/>
                  <a:pt x="2464806" y="4845421"/>
                </a:cubicBezTo>
                <a:lnTo>
                  <a:pt x="2476556" y="4845421"/>
                </a:lnTo>
                <a:lnTo>
                  <a:pt x="2479985" y="4827520"/>
                </a:lnTo>
                <a:lnTo>
                  <a:pt x="2516592" y="4827520"/>
                </a:lnTo>
                <a:lnTo>
                  <a:pt x="2513171" y="4845421"/>
                </a:lnTo>
                <a:lnTo>
                  <a:pt x="2524928" y="4845421"/>
                </a:lnTo>
                <a:cubicBezTo>
                  <a:pt x="2526474" y="4845421"/>
                  <a:pt x="2527942" y="4844790"/>
                  <a:pt x="2528350" y="4842704"/>
                </a:cubicBezTo>
                <a:lnTo>
                  <a:pt x="2534454" y="4811613"/>
                </a:lnTo>
                <a:cubicBezTo>
                  <a:pt x="2538953" y="4788026"/>
                  <a:pt x="2525506" y="4783012"/>
                  <a:pt x="2507381" y="4783012"/>
                </a:cubicBezTo>
                <a:close/>
                <a:moveTo>
                  <a:pt x="2279015" y="4783012"/>
                </a:moveTo>
                <a:cubicBezTo>
                  <a:pt x="2257308" y="4783012"/>
                  <a:pt x="2244922" y="4788413"/>
                  <a:pt x="2240193" y="4811613"/>
                </a:cubicBezTo>
                <a:lnTo>
                  <a:pt x="2234081" y="4842704"/>
                </a:lnTo>
                <a:cubicBezTo>
                  <a:pt x="2233682" y="4844790"/>
                  <a:pt x="2234896" y="4845421"/>
                  <a:pt x="2236449" y="4845421"/>
                </a:cubicBezTo>
                <a:lnTo>
                  <a:pt x="2248199" y="4845421"/>
                </a:lnTo>
                <a:lnTo>
                  <a:pt x="2251620" y="4827520"/>
                </a:lnTo>
                <a:lnTo>
                  <a:pt x="2288235" y="4827520"/>
                </a:lnTo>
                <a:lnTo>
                  <a:pt x="2284814" y="4845421"/>
                </a:lnTo>
                <a:lnTo>
                  <a:pt x="2296572" y="4845421"/>
                </a:lnTo>
                <a:cubicBezTo>
                  <a:pt x="2298117" y="4845421"/>
                  <a:pt x="2299585" y="4844790"/>
                  <a:pt x="2299984" y="4842704"/>
                </a:cubicBezTo>
                <a:lnTo>
                  <a:pt x="2306097" y="4811613"/>
                </a:lnTo>
                <a:cubicBezTo>
                  <a:pt x="2310588" y="4788026"/>
                  <a:pt x="2297140" y="4783012"/>
                  <a:pt x="2279015" y="4783012"/>
                </a:cubicBezTo>
                <a:close/>
                <a:moveTo>
                  <a:pt x="1973014" y="4694493"/>
                </a:moveTo>
                <a:lnTo>
                  <a:pt x="1973014" y="4694501"/>
                </a:lnTo>
                <a:cubicBezTo>
                  <a:pt x="1949550" y="4695595"/>
                  <a:pt x="1928148" y="4701542"/>
                  <a:pt x="1929481" y="4706110"/>
                </a:cubicBezTo>
                <a:cubicBezTo>
                  <a:pt x="1931119" y="4711670"/>
                  <a:pt x="1947062" y="4710282"/>
                  <a:pt x="1953132" y="4710282"/>
                </a:cubicBezTo>
                <a:cubicBezTo>
                  <a:pt x="1975485" y="4710282"/>
                  <a:pt x="1997014" y="4714623"/>
                  <a:pt x="2002150" y="4720881"/>
                </a:cubicBezTo>
                <a:cubicBezTo>
                  <a:pt x="2010173" y="4730656"/>
                  <a:pt x="1996360" y="4754765"/>
                  <a:pt x="1953896" y="4787631"/>
                </a:cubicBezTo>
                <a:cubicBezTo>
                  <a:pt x="1945755" y="4793931"/>
                  <a:pt x="1939676" y="4799736"/>
                  <a:pt x="1938327" y="4802587"/>
                </a:cubicBezTo>
                <a:cubicBezTo>
                  <a:pt x="1937605" y="4804101"/>
                  <a:pt x="1937945" y="4806305"/>
                  <a:pt x="1940177" y="4806608"/>
                </a:cubicBezTo>
                <a:cubicBezTo>
                  <a:pt x="1942512" y="4806936"/>
                  <a:pt x="1948115" y="4805632"/>
                  <a:pt x="1957360" y="4800880"/>
                </a:cubicBezTo>
                <a:cubicBezTo>
                  <a:pt x="1995087" y="4781490"/>
                  <a:pt x="2038374" y="4741995"/>
                  <a:pt x="2029834" y="4714909"/>
                </a:cubicBezTo>
                <a:cubicBezTo>
                  <a:pt x="2024630" y="4698379"/>
                  <a:pt x="1996657" y="4693391"/>
                  <a:pt x="1973014" y="4694493"/>
                </a:cubicBezTo>
                <a:close/>
                <a:moveTo>
                  <a:pt x="460601" y="0"/>
                </a:moveTo>
                <a:lnTo>
                  <a:pt x="3086100" y="0"/>
                </a:lnTo>
                <a:lnTo>
                  <a:pt x="3086100" y="842036"/>
                </a:lnTo>
                <a:lnTo>
                  <a:pt x="3086100" y="1941749"/>
                </a:lnTo>
                <a:lnTo>
                  <a:pt x="3086100" y="3201749"/>
                </a:lnTo>
                <a:lnTo>
                  <a:pt x="3086100" y="3743118"/>
                </a:lnTo>
                <a:lnTo>
                  <a:pt x="3086100" y="5143499"/>
                </a:lnTo>
                <a:lnTo>
                  <a:pt x="547192" y="5143499"/>
                </a:lnTo>
                <a:lnTo>
                  <a:pt x="451948" y="4947929"/>
                </a:lnTo>
                <a:cubicBezTo>
                  <a:pt x="172711" y="4317060"/>
                  <a:pt x="0" y="3445523"/>
                  <a:pt x="0" y="2482849"/>
                </a:cubicBezTo>
                <a:cubicBezTo>
                  <a:pt x="0" y="1520175"/>
                  <a:pt x="172711" y="648637"/>
                  <a:pt x="451948" y="1776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D5E28100-23B4-0C41-9F0D-D979777516FC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fld id="{984FB007-5C84-F347-A76E-037DFFA5CC99}" type="slidenum">
              <a:rPr lang="en-US" sz="800" noProof="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8C03A33-7651-F14B-9E61-1FD1CCA71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5" y="1034648"/>
            <a:ext cx="5619052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5" name="Connecteur droit 8">
            <a:extLst>
              <a:ext uri="{FF2B5EF4-FFF2-40B4-BE49-F238E27FC236}">
                <a16:creationId xmlns:a16="http://schemas.microsoft.com/office/drawing/2014/main" id="{76E86959-47EF-40FD-8178-D84F5E7A0589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BA3E254-0FAD-4923-8423-37B7665EF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467" y="4691063"/>
            <a:ext cx="908368" cy="27759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EB06358-24BE-4AD7-82C3-18149F56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5619012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A6798E04-FDA5-4D82-9A44-95546BCDACC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291889B-FC90-4E78-9D95-CB20CDD8B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4F7B6745-AD2B-4B9E-BE15-BFF381C610E5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259359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5B4A79B-F6C5-4A17-9A1F-22CD49BF8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F910B2CC-809E-4A17-8B5A-7BE19AFF7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A6E627C-849B-4BF5-A892-85FCA5D32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2080F982-B713-43FB-8028-3E6C5C5FE63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51AE5D68-F82C-45C1-BD48-BCADB3116D02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A3A6EDBD-FE8E-4140-B8CA-BFCF071A7A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BE530F1-8525-4E60-AEE7-A055781DE6A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FD552AEE-4A16-4749-8B2F-71E40E22328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0227BF96-9E81-45FC-A409-03169A93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6B2AE-F6A7-44F4-9D8B-F97DDB42874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2D45C35-050F-4C4F-BDBA-3884176514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AF70FED-3A88-EC48-8FFD-7CC89ABAF4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937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9AD71-E4C1-4393-B98B-4FC2087EC72F}"/>
              </a:ext>
            </a:extLst>
          </p:cNvPr>
          <p:cNvCxnSpPr/>
          <p:nvPr userDrawn="1"/>
        </p:nvCxnSpPr>
        <p:spPr>
          <a:xfrm>
            <a:off x="382904" y="1638160"/>
            <a:ext cx="82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BE330D4-B574-4B4F-94C4-EAA259E97A10}"/>
              </a:ext>
            </a:extLst>
          </p:cNvPr>
          <p:cNvSpPr/>
          <p:nvPr userDrawn="1"/>
        </p:nvSpPr>
        <p:spPr>
          <a:xfrm flipV="1">
            <a:off x="1765527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B3A4B44-8E1B-44F9-8820-4E4D9FFCAB39}"/>
              </a:ext>
            </a:extLst>
          </p:cNvPr>
          <p:cNvSpPr/>
          <p:nvPr userDrawn="1"/>
        </p:nvSpPr>
        <p:spPr>
          <a:xfrm flipV="1">
            <a:off x="3603852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9F16955-3CAA-473B-BFB5-F89D4F9BDA34}"/>
              </a:ext>
            </a:extLst>
          </p:cNvPr>
          <p:cNvSpPr/>
          <p:nvPr userDrawn="1"/>
        </p:nvSpPr>
        <p:spPr>
          <a:xfrm flipV="1">
            <a:off x="5442176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BBBBA5C-9C4B-43A0-B3C6-FEA9D7E28B81}"/>
              </a:ext>
            </a:extLst>
          </p:cNvPr>
          <p:cNvSpPr/>
          <p:nvPr userDrawn="1"/>
        </p:nvSpPr>
        <p:spPr>
          <a:xfrm flipV="1">
            <a:off x="7279411" y="1638160"/>
            <a:ext cx="99060" cy="990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2FF488C-9DE0-4342-B997-AC7618826CD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01849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778AB8D-DB97-4C96-A612-CC2F47D8B5B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125635" y="1852167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D0B46D80-841E-4713-8F88-650446A2E7A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84373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D55F8C4F-B94C-4128-866D-9230D2226A7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443111" y="1851083"/>
            <a:ext cx="417600" cy="41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6451A65-D63C-4713-9E24-8A2E4214C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518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0CFFF3C-7F18-4020-8A35-B4834420A2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7621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3639C1-212A-4C35-84A8-8AF5C32AE9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735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74BC87F-AF3B-43E2-8521-D1B15BA0E5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7846" y="2331756"/>
            <a:ext cx="160813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65D2364B-7E89-C34B-84ED-05AAB2908895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35" name="Connecteur droit 8">
            <a:extLst>
              <a:ext uri="{FF2B5EF4-FFF2-40B4-BE49-F238E27FC236}">
                <a16:creationId xmlns:a16="http://schemas.microsoft.com/office/drawing/2014/main" id="{4339EFE3-B2C3-485D-97E8-C9722BC5C48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5E82A5CB-F115-4E21-AC79-E482AAAD9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3EDE0CE-7253-4F1E-926C-21D27F53C33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8522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007F418-1B99-4975-8932-27F15504A56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848831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47BC59C-7F02-4297-A93F-2995FACCC35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8914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51EC02E-D66A-42D3-AEA8-B98DDF3E132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529450" y="2734356"/>
            <a:ext cx="1606298" cy="1528483"/>
          </a:xfrm>
          <a:custGeom>
            <a:avLst/>
            <a:gdLst>
              <a:gd name="connsiteX0" fmla="*/ 0 w 1606298"/>
              <a:gd name="connsiteY0" fmla="*/ 0 h 1528483"/>
              <a:gd name="connsiteX1" fmla="*/ 1606298 w 1606298"/>
              <a:gd name="connsiteY1" fmla="*/ 0 h 1528483"/>
              <a:gd name="connsiteX2" fmla="*/ 1606298 w 1606298"/>
              <a:gd name="connsiteY2" fmla="*/ 1528483 h 1528483"/>
              <a:gd name="connsiteX3" fmla="*/ 0 w 1606298"/>
              <a:gd name="connsiteY3" fmla="*/ 1528483 h 1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6298" h="1528483">
                <a:moveTo>
                  <a:pt x="0" y="0"/>
                </a:moveTo>
                <a:lnTo>
                  <a:pt x="1606298" y="0"/>
                </a:lnTo>
                <a:lnTo>
                  <a:pt x="1606298" y="1528483"/>
                </a:lnTo>
                <a:lnTo>
                  <a:pt x="0" y="152848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000"/>
            </a:lvl1pPr>
            <a:lvl2pPr marL="345600" indent="-1728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900"/>
            </a:lvl2pPr>
            <a:lvl3pPr marL="518400" indent="-1728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800"/>
            </a:lvl3pPr>
            <a:lvl4pPr marL="691200" indent="-17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700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40234D22-EF62-4519-982D-35614FAAB14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DE967F-2C31-44D8-8490-AFCEF936A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927BA-DB5F-47BE-8FFA-5D42580F2685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6A063D0-9DF3-4A52-8C2B-347ED1A1B2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FB74C3D-6AA0-4447-9C30-244940F3AE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3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10BA1E-7958-4909-90F4-C085E2FBA17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5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63CF197C-B04A-4BDB-A027-C0B40573B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66056"/>
            <a:ext cx="8199088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5AD26B9-E9F3-4F8C-80DA-8B48BB2F02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630181"/>
            <a:ext cx="819868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9944759-B4F4-4F74-BD60-6C5174FB074C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11AB234-3E00-45E7-8145-2A7C3BCC5D8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CF9C069-0AB9-40D8-B304-216441ABF1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A30AF8A0-C30D-4654-B36F-5168EBC948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147BD69A-4497-4023-B931-31AFC9CD0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AD231A-22C9-479C-880E-6729FFA8B514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B9E742C-28B0-47A6-863F-81CA3423A0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AA0A324-9DEA-304B-93AB-F6FBFAC79C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8572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- 2 lin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909D851-A66D-48F5-9919-38BC246B8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904" y="1034648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slide subtitle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D02C751-CE04-47EA-A1A7-31A30527F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6952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29DA6-DBB5-4F41-8058-8B35D30BC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953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1D8542-B4AD-430A-A597-54C6CC352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7837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493263F-FDCE-4F77-B97C-089B8D52BE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838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69AADEE-F997-410C-8BFD-CE19019828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395" y="2003368"/>
            <a:ext cx="1609200" cy="4924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3200" kern="1200" cap="all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66BDDE9-B972-4AB5-8E71-CE9797570F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7396" y="2529181"/>
            <a:ext cx="16091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2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8DB578A-2FA6-634F-981A-653D1A36E8C3}"/>
              </a:ext>
            </a:extLst>
          </p:cNvPr>
          <p:cNvCxnSpPr>
            <a:cxnSpLocks/>
          </p:cNvCxnSpPr>
          <p:nvPr userDrawn="1"/>
        </p:nvCxnSpPr>
        <p:spPr>
          <a:xfrm>
            <a:off x="1681552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67BC959-B4EF-FB4D-8F2D-59BD065DB459}"/>
              </a:ext>
            </a:extLst>
          </p:cNvPr>
          <p:cNvCxnSpPr>
            <a:cxnSpLocks/>
          </p:cNvCxnSpPr>
          <p:nvPr userDrawn="1"/>
        </p:nvCxnSpPr>
        <p:spPr>
          <a:xfrm>
            <a:off x="7102437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5748BF8-CDA2-D44A-9255-3C7C85D5EE23}"/>
              </a:ext>
            </a:extLst>
          </p:cNvPr>
          <p:cNvCxnSpPr>
            <a:cxnSpLocks/>
          </p:cNvCxnSpPr>
          <p:nvPr userDrawn="1"/>
        </p:nvCxnSpPr>
        <p:spPr>
          <a:xfrm>
            <a:off x="4391994" y="2862070"/>
            <a:ext cx="360000" cy="0"/>
          </a:xfrm>
          <a:prstGeom prst="line">
            <a:avLst/>
          </a:prstGeom>
          <a:ln w="63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40C13F49-D391-4CC4-9D41-EF6FAC021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937" y="271454"/>
            <a:ext cx="8199088" cy="73866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SLIDE TITLE</a:t>
            </a:r>
            <a:br>
              <a:rPr lang="en-US" noProof="0"/>
            </a:br>
            <a:r>
              <a:rPr lang="en-US" noProof="0"/>
              <a:t>IN 2 LINES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141D94C-17E2-4229-B713-C2621FBB295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56953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AE44D07-780C-4981-A539-F7197B8466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67396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9B09DCE-E65C-48B0-A557-69FAEC52355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477838" y="3017143"/>
            <a:ext cx="1609199" cy="973832"/>
          </a:xfrm>
          <a:custGeom>
            <a:avLst/>
            <a:gdLst>
              <a:gd name="connsiteX0" fmla="*/ 0 w 1609199"/>
              <a:gd name="connsiteY0" fmla="*/ 0 h 973832"/>
              <a:gd name="connsiteX1" fmla="*/ 1609199 w 1609199"/>
              <a:gd name="connsiteY1" fmla="*/ 0 h 973832"/>
              <a:gd name="connsiteX2" fmla="*/ 1609199 w 1609199"/>
              <a:gd name="connsiteY2" fmla="*/ 973832 h 973832"/>
              <a:gd name="connsiteX3" fmla="*/ 0 w 1609199"/>
              <a:gd name="connsiteY3" fmla="*/ 973832 h 9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99" h="973832">
                <a:moveTo>
                  <a:pt x="0" y="0"/>
                </a:moveTo>
                <a:lnTo>
                  <a:pt x="1609199" y="0"/>
                </a:lnTo>
                <a:lnTo>
                  <a:pt x="1609199" y="973832"/>
                </a:lnTo>
                <a:lnTo>
                  <a:pt x="0" y="973832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1000"/>
            </a:lvl1pPr>
            <a:lvl2pPr marL="1728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900"/>
            </a:lvl2pPr>
            <a:lvl3pPr marL="345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None/>
              <a:defRPr sz="800"/>
            </a:lvl3pPr>
            <a:lvl4pPr marL="5184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None/>
              <a:defRPr sz="700"/>
            </a:lvl4pPr>
          </a:lstStyle>
          <a:p>
            <a:pPr lvl="0"/>
            <a:r>
              <a:rPr lang="en-US" noProof="0"/>
              <a:t>Insert text</a:t>
            </a:r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8A679DE4-4111-4E44-B452-0C92AB37A7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D5BE1A53-FDBA-46F1-96FD-611579E7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C9E73A9-09EF-476E-897D-F76FDCF9F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415967C-B803-9242-A0B5-29DCDE9310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07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7">
            <a:extLst>
              <a:ext uri="{FF2B5EF4-FFF2-40B4-BE49-F238E27FC236}">
                <a16:creationId xmlns:a16="http://schemas.microsoft.com/office/drawing/2014/main" id="{F7565AA9-0535-714B-905F-9E644D5DFA04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03757C0F-2B79-4AE3-BC5A-2C74E98878AA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3850"/>
            <a:ext cx="0" cy="44979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009D36-41AB-4F99-8EEC-28DA7FD4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955C1B9-D516-43CF-9303-853FB88B5E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66" y="4756935"/>
            <a:ext cx="792158" cy="211723"/>
          </a:xfrm>
          <a:prstGeom prst="rect">
            <a:avLst/>
          </a:prstGeom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AA4B13C-2401-4B9F-A599-0091BE14A67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Systèmes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| Confidential Information |                    | ref.: 3DS_Document_2021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51D38BE-5F4E-4435-99CE-BE117641B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2EEC0-A2D2-41C9-AE58-B5D1EE079E50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D6DEB6-D035-D64A-ABB1-4AE3B138DFC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829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6381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3FABAB-1AFD-4844-BAE6-84AA1AFCD2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vi-V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Insert image</a:t>
            </a:r>
          </a:p>
        </p:txBody>
      </p:sp>
      <p:cxnSp>
        <p:nvCxnSpPr>
          <p:cNvPr id="20" name="Connecteur droit 8">
            <a:extLst>
              <a:ext uri="{FF2B5EF4-FFF2-40B4-BE49-F238E27FC236}">
                <a16:creationId xmlns:a16="http://schemas.microsoft.com/office/drawing/2014/main" id="{82A6B2F8-AE5B-4F00-8021-7680F4786DF2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D5FAD2E-0501-44EA-9A9B-36DF9E92C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28634-F79B-418B-A25F-E488AEF8CD06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3FD26EF-CDF8-4490-AA7B-DE7F8FC41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2730F-0829-4B84-B2F3-03A250E90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E5FFC82E-FF28-4C69-A7DE-543CC5E769C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65DA672-3E8D-479B-8DC7-40922121F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D6F65-337B-4D4D-9F4C-959681A8A527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6477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CFABFB0F-3B61-4CF2-9A67-DB91C118E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492" y="1941750"/>
            <a:ext cx="4450930" cy="89870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3ds" panose="02000503020000020004" pitchFamily="2" charset="0"/>
                <a:ea typeface="+mj-ea"/>
                <a:cs typeface="3ds" panose="02000503020000020004" pitchFamily="2" charset="0"/>
              </a:defRPr>
            </a:lvl1pPr>
          </a:lstStyle>
          <a:p>
            <a:r>
              <a:rPr lang="en-US" noProof="0"/>
              <a:t>THIS IS THE TITLE OF THE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13F780-5FBD-452C-9BD8-D1D33E0EC8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492" y="2953684"/>
            <a:ext cx="4450930" cy="3077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This is the sub-title of the presentation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69A22C-69B3-4A24-81FF-D29C2DBDA658}"/>
              </a:ext>
            </a:extLst>
          </p:cNvPr>
          <p:cNvSpPr/>
          <p:nvPr userDrawn="1"/>
        </p:nvSpPr>
        <p:spPr>
          <a:xfrm>
            <a:off x="5114926" y="1"/>
            <a:ext cx="4029074" cy="5143499"/>
          </a:xfrm>
          <a:custGeom>
            <a:avLst/>
            <a:gdLst>
              <a:gd name="connsiteX0" fmla="*/ 1238998 w 4029074"/>
              <a:gd name="connsiteY0" fmla="*/ 0 h 5143499"/>
              <a:gd name="connsiteX1" fmla="*/ 4029074 w 4029074"/>
              <a:gd name="connsiteY1" fmla="*/ 0 h 5143499"/>
              <a:gd name="connsiteX2" fmla="*/ 4029074 w 4029074"/>
              <a:gd name="connsiteY2" fmla="*/ 842036 h 5143499"/>
              <a:gd name="connsiteX3" fmla="*/ 4029074 w 4029074"/>
              <a:gd name="connsiteY3" fmla="*/ 1941749 h 5143499"/>
              <a:gd name="connsiteX4" fmla="*/ 4029074 w 4029074"/>
              <a:gd name="connsiteY4" fmla="*/ 3201749 h 5143499"/>
              <a:gd name="connsiteX5" fmla="*/ 4029074 w 4029074"/>
              <a:gd name="connsiteY5" fmla="*/ 3743118 h 5143499"/>
              <a:gd name="connsiteX6" fmla="*/ 4029074 w 4029074"/>
              <a:gd name="connsiteY6" fmla="*/ 5143499 h 5143499"/>
              <a:gd name="connsiteX7" fmla="*/ 1238998 w 4029074"/>
              <a:gd name="connsiteY7" fmla="*/ 5143499 h 5143499"/>
              <a:gd name="connsiteX8" fmla="*/ 1223084 w 4029074"/>
              <a:gd name="connsiteY8" fmla="*/ 5130964 h 5143499"/>
              <a:gd name="connsiteX9" fmla="*/ 0 w 4029074"/>
              <a:gd name="connsiteY9" fmla="*/ 2571750 h 5143499"/>
              <a:gd name="connsiteX10" fmla="*/ 1223083 w 4029074"/>
              <a:gd name="connsiteY10" fmla="*/ 1253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9074" h="5143499">
                <a:moveTo>
                  <a:pt x="1238998" y="0"/>
                </a:moveTo>
                <a:lnTo>
                  <a:pt x="4029074" y="0"/>
                </a:lnTo>
                <a:lnTo>
                  <a:pt x="4029074" y="842036"/>
                </a:lnTo>
                <a:lnTo>
                  <a:pt x="4029074" y="1941749"/>
                </a:lnTo>
                <a:lnTo>
                  <a:pt x="4029074" y="3201749"/>
                </a:lnTo>
                <a:lnTo>
                  <a:pt x="4029074" y="3743118"/>
                </a:lnTo>
                <a:lnTo>
                  <a:pt x="4029074" y="5143499"/>
                </a:lnTo>
                <a:lnTo>
                  <a:pt x="1238998" y="5143499"/>
                </a:lnTo>
                <a:lnTo>
                  <a:pt x="1223084" y="5130964"/>
                </a:lnTo>
                <a:cubicBezTo>
                  <a:pt x="467400" y="4476004"/>
                  <a:pt x="0" y="3571185"/>
                  <a:pt x="0" y="2571750"/>
                </a:cubicBezTo>
                <a:cubicBezTo>
                  <a:pt x="0" y="1572315"/>
                  <a:pt x="467400" y="667497"/>
                  <a:pt x="1223083" y="125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1" name="Connecteur droit 8">
            <a:extLst>
              <a:ext uri="{FF2B5EF4-FFF2-40B4-BE49-F238E27FC236}">
                <a16:creationId xmlns:a16="http://schemas.microsoft.com/office/drawing/2014/main" id="{1E134866-0D48-4B80-B4A7-7A3C96A9A681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9AD724-14B1-43D8-8797-87E8D95FD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92" y="704285"/>
            <a:ext cx="792000" cy="9317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39EB-DC7F-473C-920E-9B025C30C100}"/>
              </a:ext>
            </a:extLst>
          </p:cNvPr>
          <p:cNvCxnSpPr/>
          <p:nvPr userDrawn="1"/>
        </p:nvCxnSpPr>
        <p:spPr>
          <a:xfrm>
            <a:off x="1674019" y="3699618"/>
            <a:ext cx="0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E3E8D12-10C1-486F-A70F-00C0A200B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14" y="3556784"/>
            <a:ext cx="1075202" cy="32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51F82-B9C2-42E2-8BA1-F555FB922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>
          <a:xfrm>
            <a:off x="1678201" y="3652391"/>
            <a:ext cx="2215646" cy="238338"/>
          </a:xfrm>
          <a:prstGeom prst="rect">
            <a:avLst/>
          </a:prstGeom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66DB9BE2-4DFC-4FE2-B671-D98576756E3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C710C12-5DF1-4C86-8819-5FB825068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083C9-84F8-4FB1-AA62-36BAFFCD4576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1061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3B521CC-7B05-4C2E-BA5E-B65F5CA9C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44" y="354764"/>
            <a:ext cx="4970113" cy="492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tabLst>
                <a:tab pos="1706563" algn="l"/>
              </a:tabLst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TABLE OF CONTENTS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B34C3BE3-5C95-4A64-B73B-5A274E540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6367" y="121216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F81852F-49BD-45B9-BBDF-3F35D57118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67" y="177569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EDF0D5A-7AC5-494F-AF50-41A9970E9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56367" y="233922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56EEC8B-0F3C-48CF-8C1E-BD1D112FA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6367" y="290275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AE94A33-EECD-4586-8D7D-A288340280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56367" y="346628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D024ED7-5BEB-4173-9E13-F737ABB96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6367" y="4029814"/>
            <a:ext cx="5231266" cy="389513"/>
          </a:xfrm>
          <a:prstGeom prst="roundRect">
            <a:avLst>
              <a:gd name="adj" fmla="val 50000"/>
            </a:avLst>
          </a:prstGeom>
          <a:noFill/>
        </p:spPr>
        <p:txBody>
          <a:bodyPr lIns="28800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This is the name of the section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2067B04-117E-4F9B-8F7C-63907A4B6548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1" name="Connecteur droit 8">
            <a:extLst>
              <a:ext uri="{FF2B5EF4-FFF2-40B4-BE49-F238E27FC236}">
                <a16:creationId xmlns:a16="http://schemas.microsoft.com/office/drawing/2014/main" id="{2C3516F2-70A7-469B-B546-24739C197C50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8A08A0A-E6DD-4A44-9BDA-FB7465200EC0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A4554DB-5BC1-4CB3-8E21-E9330CA0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6C53A-D9FC-4139-A60B-C52347A0FB63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1E58D2-41B5-468B-8A91-0D6538C9E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E7C2AD6-14DB-0A41-B833-E501829213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26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623D1550-682D-42A1-A7EF-27F8C12FA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42" y="2079308"/>
            <a:ext cx="4743647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defRPr lang="en-US" sz="3200" b="1" i="0" kern="1200" cap="all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/>
              <a:t>THIS IS THE </a:t>
            </a:r>
            <a:br>
              <a:rPr lang="en-US" noProof="0"/>
            </a:br>
            <a:r>
              <a:rPr lang="en-US" noProof="0"/>
              <a:t>SECTION NAME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63DB818-8085-450E-9B5E-297B7E97DBF6}"/>
              </a:ext>
            </a:extLst>
          </p:cNvPr>
          <p:cNvSpPr txBox="1"/>
          <p:nvPr userDrawn="1"/>
        </p:nvSpPr>
        <p:spPr>
          <a:xfrm>
            <a:off x="0" y="4845550"/>
            <a:ext cx="354434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FB007-5C84-F347-A76E-037DFFA5CC9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12" name="Connecteur droit 8">
            <a:extLst>
              <a:ext uri="{FF2B5EF4-FFF2-40B4-BE49-F238E27FC236}">
                <a16:creationId xmlns:a16="http://schemas.microsoft.com/office/drawing/2014/main" id="{B9759164-0E59-46FC-9689-8C6079BE7B4F}"/>
              </a:ext>
            </a:extLst>
          </p:cNvPr>
          <p:cNvCxnSpPr>
            <a:cxnSpLocks/>
          </p:cNvCxnSpPr>
          <p:nvPr userDrawn="1"/>
        </p:nvCxnSpPr>
        <p:spPr>
          <a:xfrm>
            <a:off x="177217" y="321750"/>
            <a:ext cx="0" cy="4500000"/>
          </a:xfrm>
          <a:prstGeom prst="line">
            <a:avLst/>
          </a:prstGeom>
          <a:ln w="254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>
                    <a:alpha val="13000"/>
                  </a:schemeClr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E30DEF6-4946-4224-9195-C52887C9AEF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441985" y="2525584"/>
            <a:ext cx="30861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879152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576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52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728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8303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7879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7455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7031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6607" algn="l" defTabSz="879152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© Dassault Systèmes | Confidential Information |                    | ref.: 3DS_Document_2021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2A8E88-718C-4572-BF56-D0A2D70C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59890-1C30-4D5F-A1DA-1EE2D3F0CF7A}" type="datetime1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F5486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C5C2BC-3294-416A-AC2F-80AC786839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66" y="4756933"/>
            <a:ext cx="923763" cy="211725"/>
          </a:xfrm>
          <a:prstGeom prst="rect">
            <a:avLst/>
          </a:prstGeom>
        </p:spPr>
      </p:pic>
      <p:sp>
        <p:nvSpPr>
          <p:cNvPr id="15" name="Forme libre 14">
            <a:extLst>
              <a:ext uri="{FF2B5EF4-FFF2-40B4-BE49-F238E27FC236}">
                <a16:creationId xmlns:a16="http://schemas.microsoft.com/office/drawing/2014/main" id="{741B1891-C4E2-214F-9949-C5F3858E1B15}"/>
              </a:ext>
            </a:extLst>
          </p:cNvPr>
          <p:cNvSpPr/>
          <p:nvPr userDrawn="1"/>
        </p:nvSpPr>
        <p:spPr>
          <a:xfrm>
            <a:off x="5426315" y="1"/>
            <a:ext cx="3717682" cy="5143499"/>
          </a:xfrm>
          <a:custGeom>
            <a:avLst/>
            <a:gdLst>
              <a:gd name="connsiteX0" fmla="*/ 893329 w 3717682"/>
              <a:gd name="connsiteY0" fmla="*/ 0 h 5143499"/>
              <a:gd name="connsiteX1" fmla="*/ 3717682 w 3717682"/>
              <a:gd name="connsiteY1" fmla="*/ 0 h 5143499"/>
              <a:gd name="connsiteX2" fmla="*/ 3717682 w 3717682"/>
              <a:gd name="connsiteY2" fmla="*/ 5143499 h 5143499"/>
              <a:gd name="connsiteX3" fmla="*/ 3662785 w 3717682"/>
              <a:gd name="connsiteY3" fmla="*/ 5143499 h 5143499"/>
              <a:gd name="connsiteX4" fmla="*/ 1977372 w 3717682"/>
              <a:gd name="connsiteY4" fmla="*/ 5143499 h 5143499"/>
              <a:gd name="connsiteX5" fmla="*/ 1175798 w 3717682"/>
              <a:gd name="connsiteY5" fmla="*/ 5143499 h 5143499"/>
              <a:gd name="connsiteX6" fmla="*/ 1096714 w 3717682"/>
              <a:gd name="connsiteY6" fmla="*/ 5071623 h 5143499"/>
              <a:gd name="connsiteX7" fmla="*/ 0 w 3717682"/>
              <a:gd name="connsiteY7" fmla="*/ 2423921 h 5143499"/>
              <a:gd name="connsiteX8" fmla="*/ 855043 w 3717682"/>
              <a:gd name="connsiteY8" fmla="*/ 4212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7682" h="5143499">
                <a:moveTo>
                  <a:pt x="893329" y="0"/>
                </a:moveTo>
                <a:lnTo>
                  <a:pt x="3717682" y="0"/>
                </a:lnTo>
                <a:lnTo>
                  <a:pt x="3717682" y="5143499"/>
                </a:lnTo>
                <a:lnTo>
                  <a:pt x="3662785" y="5143499"/>
                </a:lnTo>
                <a:lnTo>
                  <a:pt x="1977372" y="5143499"/>
                </a:lnTo>
                <a:lnTo>
                  <a:pt x="1175798" y="5143499"/>
                </a:lnTo>
                <a:lnTo>
                  <a:pt x="1096714" y="5071623"/>
                </a:lnTo>
                <a:cubicBezTo>
                  <a:pt x="419108" y="4394017"/>
                  <a:pt x="0" y="3457913"/>
                  <a:pt x="0" y="2423921"/>
                </a:cubicBezTo>
                <a:cubicBezTo>
                  <a:pt x="0" y="1519180"/>
                  <a:pt x="320880" y="689382"/>
                  <a:pt x="855043" y="42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8EFCB73-1809-2240-9D48-8A1070996A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9" y="4666187"/>
            <a:ext cx="1012131" cy="3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3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294.xml"/><Relationship Id="rId12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304.xml"/><Relationship Id="rId25" Type="http://schemas.openxmlformats.org/officeDocument/2006/relationships/slideLayout" Target="../slideLayouts/slideLayout312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303.xml"/><Relationship Id="rId20" Type="http://schemas.openxmlformats.org/officeDocument/2006/relationships/slideLayout" Target="../slideLayouts/slideLayout307.xml"/><Relationship Id="rId29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292.xml"/><Relationship Id="rId15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297.xml"/><Relationship Id="rId19" Type="http://schemas.openxmlformats.org/officeDocument/2006/relationships/slideLayout" Target="../slideLayouts/slideLayout306.xml"/><Relationship Id="rId31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Relationship Id="rId14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14.xml"/><Relationship Id="rId30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295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26" Type="http://schemas.openxmlformats.org/officeDocument/2006/relationships/slideLayout" Target="../slideLayouts/slideLayout345.xml"/><Relationship Id="rId3" Type="http://schemas.openxmlformats.org/officeDocument/2006/relationships/slideLayout" Target="../slideLayouts/slideLayout322.xml"/><Relationship Id="rId21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5" Type="http://schemas.openxmlformats.org/officeDocument/2006/relationships/slideLayout" Target="../slideLayouts/slideLayout344.xml"/><Relationship Id="rId33" Type="http://schemas.openxmlformats.org/officeDocument/2006/relationships/theme" Target="../theme/theme11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39.xml"/><Relationship Id="rId29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24" Type="http://schemas.openxmlformats.org/officeDocument/2006/relationships/slideLayout" Target="../slideLayouts/slideLayout343.xml"/><Relationship Id="rId32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34.xml"/><Relationship Id="rId23" Type="http://schemas.openxmlformats.org/officeDocument/2006/relationships/slideLayout" Target="../slideLayouts/slideLayout342.xml"/><Relationship Id="rId28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9.xml"/><Relationship Id="rId19" Type="http://schemas.openxmlformats.org/officeDocument/2006/relationships/slideLayout" Target="../slideLayouts/slideLayout338.xml"/><Relationship Id="rId31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slideLayout" Target="../slideLayouts/slideLayout333.xml"/><Relationship Id="rId22" Type="http://schemas.openxmlformats.org/officeDocument/2006/relationships/slideLayout" Target="../slideLayouts/slideLayout341.xml"/><Relationship Id="rId27" Type="http://schemas.openxmlformats.org/officeDocument/2006/relationships/slideLayout" Target="../slideLayouts/slideLayout346.xml"/><Relationship Id="rId30" Type="http://schemas.openxmlformats.org/officeDocument/2006/relationships/slideLayout" Target="../slideLayouts/slideLayout349.xml"/><Relationship Id="rId8" Type="http://schemas.openxmlformats.org/officeDocument/2006/relationships/slideLayout" Target="../slideLayouts/slideLayout327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4.xml"/><Relationship Id="rId18" Type="http://schemas.openxmlformats.org/officeDocument/2006/relationships/slideLayout" Target="../slideLayouts/slideLayout369.xml"/><Relationship Id="rId26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54.xml"/><Relationship Id="rId21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63.xml"/><Relationship Id="rId17" Type="http://schemas.openxmlformats.org/officeDocument/2006/relationships/slideLayout" Target="../slideLayouts/slideLayout368.xml"/><Relationship Id="rId25" Type="http://schemas.openxmlformats.org/officeDocument/2006/relationships/slideLayout" Target="../slideLayouts/slideLayout376.xml"/><Relationship Id="rId33" Type="http://schemas.openxmlformats.org/officeDocument/2006/relationships/theme" Target="../theme/theme12.xml"/><Relationship Id="rId2" Type="http://schemas.openxmlformats.org/officeDocument/2006/relationships/slideLayout" Target="../slideLayouts/slideLayout353.xml"/><Relationship Id="rId16" Type="http://schemas.openxmlformats.org/officeDocument/2006/relationships/slideLayout" Target="../slideLayouts/slideLayout367.xml"/><Relationship Id="rId20" Type="http://schemas.openxmlformats.org/officeDocument/2006/relationships/slideLayout" Target="../slideLayouts/slideLayout371.xml"/><Relationship Id="rId29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62.xml"/><Relationship Id="rId24" Type="http://schemas.openxmlformats.org/officeDocument/2006/relationships/slideLayout" Target="../slideLayouts/slideLayout375.xml"/><Relationship Id="rId32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56.xml"/><Relationship Id="rId15" Type="http://schemas.openxmlformats.org/officeDocument/2006/relationships/slideLayout" Target="../slideLayouts/slideLayout366.xml"/><Relationship Id="rId23" Type="http://schemas.openxmlformats.org/officeDocument/2006/relationships/slideLayout" Target="../slideLayouts/slideLayout374.xml"/><Relationship Id="rId28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61.xml"/><Relationship Id="rId19" Type="http://schemas.openxmlformats.org/officeDocument/2006/relationships/slideLayout" Target="../slideLayouts/slideLayout370.xml"/><Relationship Id="rId31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55.xml"/><Relationship Id="rId9" Type="http://schemas.openxmlformats.org/officeDocument/2006/relationships/slideLayout" Target="../slideLayouts/slideLayout360.xml"/><Relationship Id="rId14" Type="http://schemas.openxmlformats.org/officeDocument/2006/relationships/slideLayout" Target="../slideLayouts/slideLayout365.xml"/><Relationship Id="rId22" Type="http://schemas.openxmlformats.org/officeDocument/2006/relationships/slideLayout" Target="../slideLayouts/slideLayout373.xml"/><Relationship Id="rId27" Type="http://schemas.openxmlformats.org/officeDocument/2006/relationships/slideLayout" Target="../slideLayouts/slideLayout378.xml"/><Relationship Id="rId30" Type="http://schemas.openxmlformats.org/officeDocument/2006/relationships/slideLayout" Target="../slideLayouts/slideLayout381.xml"/><Relationship Id="rId8" Type="http://schemas.openxmlformats.org/officeDocument/2006/relationships/slideLayout" Target="../slideLayouts/slideLayout359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6.xml"/><Relationship Id="rId18" Type="http://schemas.openxmlformats.org/officeDocument/2006/relationships/slideLayout" Target="../slideLayouts/slideLayout401.xml"/><Relationship Id="rId26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386.xml"/><Relationship Id="rId21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390.xml"/><Relationship Id="rId12" Type="http://schemas.openxmlformats.org/officeDocument/2006/relationships/slideLayout" Target="../slideLayouts/slideLayout395.xml"/><Relationship Id="rId17" Type="http://schemas.openxmlformats.org/officeDocument/2006/relationships/slideLayout" Target="../slideLayouts/slideLayout400.xml"/><Relationship Id="rId25" Type="http://schemas.openxmlformats.org/officeDocument/2006/relationships/slideLayout" Target="../slideLayouts/slideLayout408.xml"/><Relationship Id="rId33" Type="http://schemas.openxmlformats.org/officeDocument/2006/relationships/theme" Target="../theme/theme13.xml"/><Relationship Id="rId2" Type="http://schemas.openxmlformats.org/officeDocument/2006/relationships/slideLayout" Target="../slideLayouts/slideLayout385.xml"/><Relationship Id="rId16" Type="http://schemas.openxmlformats.org/officeDocument/2006/relationships/slideLayout" Target="../slideLayouts/slideLayout399.xml"/><Relationship Id="rId20" Type="http://schemas.openxmlformats.org/officeDocument/2006/relationships/slideLayout" Target="../slideLayouts/slideLayout403.xml"/><Relationship Id="rId29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84.xml"/><Relationship Id="rId6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94.xml"/><Relationship Id="rId24" Type="http://schemas.openxmlformats.org/officeDocument/2006/relationships/slideLayout" Target="../slideLayouts/slideLayout407.xml"/><Relationship Id="rId32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388.xml"/><Relationship Id="rId15" Type="http://schemas.openxmlformats.org/officeDocument/2006/relationships/slideLayout" Target="../slideLayouts/slideLayout398.xml"/><Relationship Id="rId23" Type="http://schemas.openxmlformats.org/officeDocument/2006/relationships/slideLayout" Target="../slideLayouts/slideLayout406.xml"/><Relationship Id="rId28" Type="http://schemas.openxmlformats.org/officeDocument/2006/relationships/slideLayout" Target="../slideLayouts/slideLayout411.xml"/><Relationship Id="rId10" Type="http://schemas.openxmlformats.org/officeDocument/2006/relationships/slideLayout" Target="../slideLayouts/slideLayout393.xml"/><Relationship Id="rId19" Type="http://schemas.openxmlformats.org/officeDocument/2006/relationships/slideLayout" Target="../slideLayouts/slideLayout402.xml"/><Relationship Id="rId31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387.xml"/><Relationship Id="rId9" Type="http://schemas.openxmlformats.org/officeDocument/2006/relationships/slideLayout" Target="../slideLayouts/slideLayout392.xml"/><Relationship Id="rId14" Type="http://schemas.openxmlformats.org/officeDocument/2006/relationships/slideLayout" Target="../slideLayouts/slideLayout397.xml"/><Relationship Id="rId22" Type="http://schemas.openxmlformats.org/officeDocument/2006/relationships/slideLayout" Target="../slideLayouts/slideLayout405.xml"/><Relationship Id="rId27" Type="http://schemas.openxmlformats.org/officeDocument/2006/relationships/slideLayout" Target="../slideLayouts/slideLayout410.xml"/><Relationship Id="rId30" Type="http://schemas.openxmlformats.org/officeDocument/2006/relationships/slideLayout" Target="../slideLayouts/slideLayout413.xml"/><Relationship Id="rId8" Type="http://schemas.openxmlformats.org/officeDocument/2006/relationships/slideLayout" Target="../slideLayouts/slideLayout39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8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8" Type="http://schemas.openxmlformats.org/officeDocument/2006/relationships/slideLayout" Target="../slideLayouts/slideLayout7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32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0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3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84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79.xml"/><Relationship Id="rId29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82.xml"/><Relationship Id="rId28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31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Relationship Id="rId27" Type="http://schemas.openxmlformats.org/officeDocument/2006/relationships/slideLayout" Target="../slideLayouts/slideLayout186.xml"/><Relationship Id="rId30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6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19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8" Type="http://schemas.openxmlformats.org/officeDocument/2006/relationships/slideLayout" Target="../slideLayouts/slideLayout231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8.xml"/><Relationship Id="rId18" Type="http://schemas.openxmlformats.org/officeDocument/2006/relationships/slideLayout" Target="../slideLayouts/slideLayout273.xml"/><Relationship Id="rId26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58.xml"/><Relationship Id="rId21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2.xml"/><Relationship Id="rId25" Type="http://schemas.openxmlformats.org/officeDocument/2006/relationships/slideLayout" Target="../slideLayouts/slideLayout280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71.xml"/><Relationship Id="rId20" Type="http://schemas.openxmlformats.org/officeDocument/2006/relationships/slideLayout" Target="../slideLayouts/slideLayout275.xml"/><Relationship Id="rId29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24" Type="http://schemas.openxmlformats.org/officeDocument/2006/relationships/slideLayout" Target="../slideLayouts/slideLayout279.xml"/><Relationship Id="rId32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23" Type="http://schemas.openxmlformats.org/officeDocument/2006/relationships/slideLayout" Target="../slideLayouts/slideLayout278.xml"/><Relationship Id="rId28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74.xml"/><Relationship Id="rId31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277.xml"/><Relationship Id="rId27" Type="http://schemas.openxmlformats.org/officeDocument/2006/relationships/slideLayout" Target="../slideLayouts/slideLayout282.xml"/><Relationship Id="rId30" Type="http://schemas.openxmlformats.org/officeDocument/2006/relationships/slideLayout" Target="../slideLayouts/slideLayout285.xml"/><Relationship Id="rId8" Type="http://schemas.openxmlformats.org/officeDocument/2006/relationships/slideLayout" Target="../slideLayouts/slideLayout2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4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0" r:id="rId2"/>
    <p:sldLayoutId id="2147484066" r:id="rId3"/>
    <p:sldLayoutId id="2147484014" r:id="rId4"/>
    <p:sldLayoutId id="2147484076" r:id="rId5"/>
    <p:sldLayoutId id="2147484068" r:id="rId6"/>
    <p:sldLayoutId id="2147484069" r:id="rId7"/>
    <p:sldLayoutId id="2147484071" r:id="rId8"/>
    <p:sldLayoutId id="2147484070" r:id="rId9"/>
    <p:sldLayoutId id="2147484072" r:id="rId10"/>
    <p:sldLayoutId id="2147484073" r:id="rId11"/>
    <p:sldLayoutId id="2147484882" r:id="rId12"/>
    <p:sldLayoutId id="2147484077" r:id="rId13"/>
    <p:sldLayoutId id="2147484075" r:id="rId14"/>
    <p:sldLayoutId id="2147484074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086" r:id="rId24"/>
    <p:sldLayoutId id="2147484087" r:id="rId25"/>
    <p:sldLayoutId id="2147484088" r:id="rId26"/>
    <p:sldLayoutId id="2147484089" r:id="rId27"/>
    <p:sldLayoutId id="2147484090" r:id="rId28"/>
    <p:sldLayoutId id="2147484091" r:id="rId29"/>
    <p:sldLayoutId id="2147484869" r:id="rId30"/>
    <p:sldLayoutId id="2147484092" r:id="rId3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75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4" r:id="rId1"/>
    <p:sldLayoutId id="2147485525" r:id="rId2"/>
    <p:sldLayoutId id="2147485526" r:id="rId3"/>
    <p:sldLayoutId id="2147485527" r:id="rId4"/>
    <p:sldLayoutId id="2147485528" r:id="rId5"/>
    <p:sldLayoutId id="2147485659" r:id="rId6"/>
    <p:sldLayoutId id="2147485529" r:id="rId7"/>
    <p:sldLayoutId id="2147485530" r:id="rId8"/>
    <p:sldLayoutId id="2147485531" r:id="rId9"/>
    <p:sldLayoutId id="2147485532" r:id="rId10"/>
    <p:sldLayoutId id="2147485533" r:id="rId11"/>
    <p:sldLayoutId id="2147485534" r:id="rId12"/>
    <p:sldLayoutId id="2147485535" r:id="rId13"/>
    <p:sldLayoutId id="2147485536" r:id="rId14"/>
    <p:sldLayoutId id="2147485537" r:id="rId15"/>
    <p:sldLayoutId id="2147485538" r:id="rId16"/>
    <p:sldLayoutId id="2147485539" r:id="rId17"/>
    <p:sldLayoutId id="2147485540" r:id="rId18"/>
    <p:sldLayoutId id="2147485541" r:id="rId19"/>
    <p:sldLayoutId id="2147485542" r:id="rId20"/>
    <p:sldLayoutId id="2147485543" r:id="rId21"/>
    <p:sldLayoutId id="2147485544" r:id="rId22"/>
    <p:sldLayoutId id="2147485545" r:id="rId23"/>
    <p:sldLayoutId id="2147485546" r:id="rId24"/>
    <p:sldLayoutId id="2147485547" r:id="rId25"/>
    <p:sldLayoutId id="2147485548" r:id="rId26"/>
    <p:sldLayoutId id="2147485549" r:id="rId27"/>
    <p:sldLayoutId id="2147485550" r:id="rId28"/>
    <p:sldLayoutId id="2147485551" r:id="rId29"/>
    <p:sldLayoutId id="2147485552" r:id="rId30"/>
    <p:sldLayoutId id="2147485553" r:id="rId31"/>
    <p:sldLayoutId id="214748555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4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6" r:id="rId1"/>
    <p:sldLayoutId id="2147485557" r:id="rId2"/>
    <p:sldLayoutId id="2147485558" r:id="rId3"/>
    <p:sldLayoutId id="2147485559" r:id="rId4"/>
    <p:sldLayoutId id="2147485560" r:id="rId5"/>
    <p:sldLayoutId id="2147485660" r:id="rId6"/>
    <p:sldLayoutId id="2147485561" r:id="rId7"/>
    <p:sldLayoutId id="2147485562" r:id="rId8"/>
    <p:sldLayoutId id="2147485563" r:id="rId9"/>
    <p:sldLayoutId id="2147485564" r:id="rId10"/>
    <p:sldLayoutId id="2147485565" r:id="rId11"/>
    <p:sldLayoutId id="2147485566" r:id="rId12"/>
    <p:sldLayoutId id="2147485567" r:id="rId13"/>
    <p:sldLayoutId id="2147485568" r:id="rId14"/>
    <p:sldLayoutId id="2147485569" r:id="rId15"/>
    <p:sldLayoutId id="2147485570" r:id="rId16"/>
    <p:sldLayoutId id="2147485571" r:id="rId17"/>
    <p:sldLayoutId id="2147485572" r:id="rId18"/>
    <p:sldLayoutId id="2147485573" r:id="rId19"/>
    <p:sldLayoutId id="2147485574" r:id="rId20"/>
    <p:sldLayoutId id="2147485575" r:id="rId21"/>
    <p:sldLayoutId id="2147485576" r:id="rId22"/>
    <p:sldLayoutId id="2147485577" r:id="rId23"/>
    <p:sldLayoutId id="2147485578" r:id="rId24"/>
    <p:sldLayoutId id="2147485579" r:id="rId25"/>
    <p:sldLayoutId id="2147485580" r:id="rId26"/>
    <p:sldLayoutId id="2147485581" r:id="rId27"/>
    <p:sldLayoutId id="2147485582" r:id="rId28"/>
    <p:sldLayoutId id="2147485583" r:id="rId29"/>
    <p:sldLayoutId id="2147485584" r:id="rId30"/>
    <p:sldLayoutId id="2147485585" r:id="rId31"/>
    <p:sldLayoutId id="214748558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0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8" r:id="rId1"/>
    <p:sldLayoutId id="2147485589" r:id="rId2"/>
    <p:sldLayoutId id="2147485590" r:id="rId3"/>
    <p:sldLayoutId id="2147485591" r:id="rId4"/>
    <p:sldLayoutId id="2147485592" r:id="rId5"/>
    <p:sldLayoutId id="2147485661" r:id="rId6"/>
    <p:sldLayoutId id="2147485593" r:id="rId7"/>
    <p:sldLayoutId id="2147485594" r:id="rId8"/>
    <p:sldLayoutId id="2147485595" r:id="rId9"/>
    <p:sldLayoutId id="2147485596" r:id="rId10"/>
    <p:sldLayoutId id="2147485597" r:id="rId11"/>
    <p:sldLayoutId id="2147485598" r:id="rId12"/>
    <p:sldLayoutId id="2147485599" r:id="rId13"/>
    <p:sldLayoutId id="2147485600" r:id="rId14"/>
    <p:sldLayoutId id="2147485601" r:id="rId15"/>
    <p:sldLayoutId id="2147485602" r:id="rId16"/>
    <p:sldLayoutId id="2147485603" r:id="rId17"/>
    <p:sldLayoutId id="2147485604" r:id="rId18"/>
    <p:sldLayoutId id="2147485605" r:id="rId19"/>
    <p:sldLayoutId id="2147485606" r:id="rId20"/>
    <p:sldLayoutId id="2147485607" r:id="rId21"/>
    <p:sldLayoutId id="2147485608" r:id="rId22"/>
    <p:sldLayoutId id="2147485609" r:id="rId23"/>
    <p:sldLayoutId id="2147485610" r:id="rId24"/>
    <p:sldLayoutId id="2147485611" r:id="rId25"/>
    <p:sldLayoutId id="2147485612" r:id="rId26"/>
    <p:sldLayoutId id="2147485613" r:id="rId27"/>
    <p:sldLayoutId id="2147485614" r:id="rId28"/>
    <p:sldLayoutId id="2147485615" r:id="rId29"/>
    <p:sldLayoutId id="2147485616" r:id="rId30"/>
    <p:sldLayoutId id="2147485617" r:id="rId31"/>
    <p:sldLayoutId id="214748561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47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0" r:id="rId1"/>
    <p:sldLayoutId id="2147485621" r:id="rId2"/>
    <p:sldLayoutId id="2147485622" r:id="rId3"/>
    <p:sldLayoutId id="2147485623" r:id="rId4"/>
    <p:sldLayoutId id="2147485624" r:id="rId5"/>
    <p:sldLayoutId id="2147485662" r:id="rId6"/>
    <p:sldLayoutId id="2147485625" r:id="rId7"/>
    <p:sldLayoutId id="2147485626" r:id="rId8"/>
    <p:sldLayoutId id="2147485627" r:id="rId9"/>
    <p:sldLayoutId id="2147485628" r:id="rId10"/>
    <p:sldLayoutId id="2147485629" r:id="rId11"/>
    <p:sldLayoutId id="2147485630" r:id="rId12"/>
    <p:sldLayoutId id="2147485631" r:id="rId13"/>
    <p:sldLayoutId id="2147485632" r:id="rId14"/>
    <p:sldLayoutId id="2147485633" r:id="rId15"/>
    <p:sldLayoutId id="2147485634" r:id="rId16"/>
    <p:sldLayoutId id="2147485635" r:id="rId17"/>
    <p:sldLayoutId id="2147485636" r:id="rId18"/>
    <p:sldLayoutId id="2147485637" r:id="rId19"/>
    <p:sldLayoutId id="2147485638" r:id="rId20"/>
    <p:sldLayoutId id="2147485639" r:id="rId21"/>
    <p:sldLayoutId id="2147485640" r:id="rId22"/>
    <p:sldLayoutId id="2147485641" r:id="rId23"/>
    <p:sldLayoutId id="2147485642" r:id="rId24"/>
    <p:sldLayoutId id="2147485643" r:id="rId25"/>
    <p:sldLayoutId id="2147485644" r:id="rId26"/>
    <p:sldLayoutId id="2147485645" r:id="rId27"/>
    <p:sldLayoutId id="2147485646" r:id="rId28"/>
    <p:sldLayoutId id="2147485647" r:id="rId29"/>
    <p:sldLayoutId id="2147485648" r:id="rId30"/>
    <p:sldLayoutId id="2147485649" r:id="rId31"/>
    <p:sldLayoutId id="214748565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/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1"/>
                </a:solidFill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tx2"/>
                </a:solidFill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3"/>
                </a:solidFill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bg2"/>
                </a:solidFill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5"/>
                </a:solidFill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b="1" dirty="0"/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4"/>
                </a:solidFill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900" b="1" dirty="0"/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 b="1" dirty="0">
                <a:solidFill>
                  <a:schemeClr val="accent6"/>
                </a:solidFill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32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8" r:id="rId1"/>
    <p:sldLayoutId id="2147485269" r:id="rId2"/>
    <p:sldLayoutId id="2147485270" r:id="rId3"/>
    <p:sldLayoutId id="2147485271" r:id="rId4"/>
    <p:sldLayoutId id="2147485272" r:id="rId5"/>
    <p:sldLayoutId id="2147485651" r:id="rId6"/>
    <p:sldLayoutId id="2147485273" r:id="rId7"/>
    <p:sldLayoutId id="2147485274" r:id="rId8"/>
    <p:sldLayoutId id="2147485275" r:id="rId9"/>
    <p:sldLayoutId id="2147485276" r:id="rId10"/>
    <p:sldLayoutId id="2147485277" r:id="rId11"/>
    <p:sldLayoutId id="2147485278" r:id="rId12"/>
    <p:sldLayoutId id="2147485279" r:id="rId13"/>
    <p:sldLayoutId id="2147485280" r:id="rId14"/>
    <p:sldLayoutId id="2147485281" r:id="rId15"/>
    <p:sldLayoutId id="2147485282" r:id="rId16"/>
    <p:sldLayoutId id="2147485283" r:id="rId17"/>
    <p:sldLayoutId id="2147485284" r:id="rId18"/>
    <p:sldLayoutId id="2147485285" r:id="rId19"/>
    <p:sldLayoutId id="2147485286" r:id="rId20"/>
    <p:sldLayoutId id="2147485287" r:id="rId21"/>
    <p:sldLayoutId id="2147485288" r:id="rId22"/>
    <p:sldLayoutId id="2147485289" r:id="rId23"/>
    <p:sldLayoutId id="2147485290" r:id="rId24"/>
    <p:sldLayoutId id="2147485291" r:id="rId25"/>
    <p:sldLayoutId id="2147485292" r:id="rId26"/>
    <p:sldLayoutId id="2147485293" r:id="rId27"/>
    <p:sldLayoutId id="2147485294" r:id="rId28"/>
    <p:sldLayoutId id="2147485295" r:id="rId29"/>
    <p:sldLayoutId id="2147485296" r:id="rId30"/>
    <p:sldLayoutId id="2147485297" r:id="rId31"/>
    <p:sldLayoutId id="214748529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70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0" r:id="rId1"/>
    <p:sldLayoutId id="2147485301" r:id="rId2"/>
    <p:sldLayoutId id="2147485302" r:id="rId3"/>
    <p:sldLayoutId id="2147485303" r:id="rId4"/>
    <p:sldLayoutId id="2147485304" r:id="rId5"/>
    <p:sldLayoutId id="2147485652" r:id="rId6"/>
    <p:sldLayoutId id="2147485305" r:id="rId7"/>
    <p:sldLayoutId id="2147485306" r:id="rId8"/>
    <p:sldLayoutId id="2147485307" r:id="rId9"/>
    <p:sldLayoutId id="2147485308" r:id="rId10"/>
    <p:sldLayoutId id="2147485309" r:id="rId11"/>
    <p:sldLayoutId id="2147485310" r:id="rId12"/>
    <p:sldLayoutId id="2147485311" r:id="rId13"/>
    <p:sldLayoutId id="2147485312" r:id="rId14"/>
    <p:sldLayoutId id="2147485313" r:id="rId15"/>
    <p:sldLayoutId id="2147485314" r:id="rId16"/>
    <p:sldLayoutId id="2147485315" r:id="rId17"/>
    <p:sldLayoutId id="2147485316" r:id="rId18"/>
    <p:sldLayoutId id="2147485317" r:id="rId19"/>
    <p:sldLayoutId id="2147485318" r:id="rId20"/>
    <p:sldLayoutId id="2147485319" r:id="rId21"/>
    <p:sldLayoutId id="2147485320" r:id="rId22"/>
    <p:sldLayoutId id="2147485321" r:id="rId23"/>
    <p:sldLayoutId id="2147485322" r:id="rId24"/>
    <p:sldLayoutId id="2147485323" r:id="rId25"/>
    <p:sldLayoutId id="2147485324" r:id="rId26"/>
    <p:sldLayoutId id="2147485325" r:id="rId27"/>
    <p:sldLayoutId id="2147485326" r:id="rId28"/>
    <p:sldLayoutId id="2147485327" r:id="rId29"/>
    <p:sldLayoutId id="2147485328" r:id="rId30"/>
    <p:sldLayoutId id="2147485329" r:id="rId31"/>
    <p:sldLayoutId id="214748533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07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2" r:id="rId1"/>
    <p:sldLayoutId id="2147485333" r:id="rId2"/>
    <p:sldLayoutId id="2147485334" r:id="rId3"/>
    <p:sldLayoutId id="2147485335" r:id="rId4"/>
    <p:sldLayoutId id="2147485336" r:id="rId5"/>
    <p:sldLayoutId id="2147485653" r:id="rId6"/>
    <p:sldLayoutId id="2147485337" r:id="rId7"/>
    <p:sldLayoutId id="2147485338" r:id="rId8"/>
    <p:sldLayoutId id="2147485339" r:id="rId9"/>
    <p:sldLayoutId id="2147485340" r:id="rId10"/>
    <p:sldLayoutId id="2147485341" r:id="rId11"/>
    <p:sldLayoutId id="2147485342" r:id="rId12"/>
    <p:sldLayoutId id="2147485343" r:id="rId13"/>
    <p:sldLayoutId id="2147485344" r:id="rId14"/>
    <p:sldLayoutId id="2147485345" r:id="rId15"/>
    <p:sldLayoutId id="2147485346" r:id="rId16"/>
    <p:sldLayoutId id="2147485347" r:id="rId17"/>
    <p:sldLayoutId id="2147485348" r:id="rId18"/>
    <p:sldLayoutId id="2147485349" r:id="rId19"/>
    <p:sldLayoutId id="2147485350" r:id="rId20"/>
    <p:sldLayoutId id="2147485351" r:id="rId21"/>
    <p:sldLayoutId id="2147485352" r:id="rId22"/>
    <p:sldLayoutId id="2147485353" r:id="rId23"/>
    <p:sldLayoutId id="2147485354" r:id="rId24"/>
    <p:sldLayoutId id="2147485355" r:id="rId25"/>
    <p:sldLayoutId id="2147485356" r:id="rId26"/>
    <p:sldLayoutId id="2147485357" r:id="rId27"/>
    <p:sldLayoutId id="2147485358" r:id="rId28"/>
    <p:sldLayoutId id="2147485359" r:id="rId29"/>
    <p:sldLayoutId id="2147485360" r:id="rId30"/>
    <p:sldLayoutId id="2147485361" r:id="rId31"/>
    <p:sldLayoutId id="214748536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0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4" r:id="rId1"/>
    <p:sldLayoutId id="2147485365" r:id="rId2"/>
    <p:sldLayoutId id="2147485366" r:id="rId3"/>
    <p:sldLayoutId id="2147485367" r:id="rId4"/>
    <p:sldLayoutId id="2147485368" r:id="rId5"/>
    <p:sldLayoutId id="2147485654" r:id="rId6"/>
    <p:sldLayoutId id="2147485369" r:id="rId7"/>
    <p:sldLayoutId id="2147485370" r:id="rId8"/>
    <p:sldLayoutId id="2147485371" r:id="rId9"/>
    <p:sldLayoutId id="2147485372" r:id="rId10"/>
    <p:sldLayoutId id="2147485373" r:id="rId11"/>
    <p:sldLayoutId id="2147485374" r:id="rId12"/>
    <p:sldLayoutId id="2147485375" r:id="rId13"/>
    <p:sldLayoutId id="2147485376" r:id="rId14"/>
    <p:sldLayoutId id="2147485377" r:id="rId15"/>
    <p:sldLayoutId id="2147485378" r:id="rId16"/>
    <p:sldLayoutId id="2147485379" r:id="rId17"/>
    <p:sldLayoutId id="2147485380" r:id="rId18"/>
    <p:sldLayoutId id="2147485381" r:id="rId19"/>
    <p:sldLayoutId id="2147485382" r:id="rId20"/>
    <p:sldLayoutId id="2147485383" r:id="rId21"/>
    <p:sldLayoutId id="2147485384" r:id="rId22"/>
    <p:sldLayoutId id="2147485385" r:id="rId23"/>
    <p:sldLayoutId id="2147485386" r:id="rId24"/>
    <p:sldLayoutId id="2147485387" r:id="rId25"/>
    <p:sldLayoutId id="2147485388" r:id="rId26"/>
    <p:sldLayoutId id="2147485389" r:id="rId27"/>
    <p:sldLayoutId id="2147485390" r:id="rId28"/>
    <p:sldLayoutId id="2147485391" r:id="rId29"/>
    <p:sldLayoutId id="2147485392" r:id="rId30"/>
    <p:sldLayoutId id="2147485393" r:id="rId31"/>
    <p:sldLayoutId id="214748539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3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6" r:id="rId1"/>
    <p:sldLayoutId id="2147485397" r:id="rId2"/>
    <p:sldLayoutId id="2147485398" r:id="rId3"/>
    <p:sldLayoutId id="2147485399" r:id="rId4"/>
    <p:sldLayoutId id="2147485400" r:id="rId5"/>
    <p:sldLayoutId id="2147485655" r:id="rId6"/>
    <p:sldLayoutId id="2147485401" r:id="rId7"/>
    <p:sldLayoutId id="2147485402" r:id="rId8"/>
    <p:sldLayoutId id="2147485403" r:id="rId9"/>
    <p:sldLayoutId id="2147485404" r:id="rId10"/>
    <p:sldLayoutId id="2147485405" r:id="rId11"/>
    <p:sldLayoutId id="2147485406" r:id="rId12"/>
    <p:sldLayoutId id="2147485407" r:id="rId13"/>
    <p:sldLayoutId id="2147485408" r:id="rId14"/>
    <p:sldLayoutId id="2147485409" r:id="rId15"/>
    <p:sldLayoutId id="2147485410" r:id="rId16"/>
    <p:sldLayoutId id="2147485411" r:id="rId17"/>
    <p:sldLayoutId id="2147485412" r:id="rId18"/>
    <p:sldLayoutId id="2147485413" r:id="rId19"/>
    <p:sldLayoutId id="2147485414" r:id="rId20"/>
    <p:sldLayoutId id="2147485415" r:id="rId21"/>
    <p:sldLayoutId id="2147485416" r:id="rId22"/>
    <p:sldLayoutId id="2147485417" r:id="rId23"/>
    <p:sldLayoutId id="2147485418" r:id="rId24"/>
    <p:sldLayoutId id="2147485419" r:id="rId25"/>
    <p:sldLayoutId id="2147485420" r:id="rId26"/>
    <p:sldLayoutId id="2147485421" r:id="rId27"/>
    <p:sldLayoutId id="2147485422" r:id="rId28"/>
    <p:sldLayoutId id="2147485423" r:id="rId29"/>
    <p:sldLayoutId id="2147485424" r:id="rId30"/>
    <p:sldLayoutId id="2147485425" r:id="rId31"/>
    <p:sldLayoutId id="2147485426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6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656" r:id="rId6"/>
    <p:sldLayoutId id="2147485433" r:id="rId7"/>
    <p:sldLayoutId id="2147485434" r:id="rId8"/>
    <p:sldLayoutId id="2147485435" r:id="rId9"/>
    <p:sldLayoutId id="2147485436" r:id="rId10"/>
    <p:sldLayoutId id="2147485437" r:id="rId11"/>
    <p:sldLayoutId id="2147485438" r:id="rId12"/>
    <p:sldLayoutId id="2147485439" r:id="rId13"/>
    <p:sldLayoutId id="2147485440" r:id="rId14"/>
    <p:sldLayoutId id="2147485441" r:id="rId15"/>
    <p:sldLayoutId id="2147485442" r:id="rId16"/>
    <p:sldLayoutId id="2147485443" r:id="rId17"/>
    <p:sldLayoutId id="2147485444" r:id="rId18"/>
    <p:sldLayoutId id="2147485445" r:id="rId19"/>
    <p:sldLayoutId id="2147485446" r:id="rId20"/>
    <p:sldLayoutId id="2147485447" r:id="rId21"/>
    <p:sldLayoutId id="2147485448" r:id="rId22"/>
    <p:sldLayoutId id="2147485449" r:id="rId23"/>
    <p:sldLayoutId id="2147485450" r:id="rId24"/>
    <p:sldLayoutId id="2147485451" r:id="rId25"/>
    <p:sldLayoutId id="2147485452" r:id="rId26"/>
    <p:sldLayoutId id="2147485453" r:id="rId27"/>
    <p:sldLayoutId id="2147485454" r:id="rId28"/>
    <p:sldLayoutId id="2147485455" r:id="rId29"/>
    <p:sldLayoutId id="2147485456" r:id="rId30"/>
    <p:sldLayoutId id="2147485457" r:id="rId31"/>
    <p:sldLayoutId id="2147485458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461" r:id="rId2"/>
    <p:sldLayoutId id="2147485462" r:id="rId3"/>
    <p:sldLayoutId id="2147485463" r:id="rId4"/>
    <p:sldLayoutId id="2147485464" r:id="rId5"/>
    <p:sldLayoutId id="2147485657" r:id="rId6"/>
    <p:sldLayoutId id="2147485465" r:id="rId7"/>
    <p:sldLayoutId id="2147485466" r:id="rId8"/>
    <p:sldLayoutId id="2147485467" r:id="rId9"/>
    <p:sldLayoutId id="2147485468" r:id="rId10"/>
    <p:sldLayoutId id="2147485469" r:id="rId11"/>
    <p:sldLayoutId id="2147485470" r:id="rId12"/>
    <p:sldLayoutId id="2147485471" r:id="rId13"/>
    <p:sldLayoutId id="2147485472" r:id="rId14"/>
    <p:sldLayoutId id="2147485473" r:id="rId15"/>
    <p:sldLayoutId id="2147485474" r:id="rId16"/>
    <p:sldLayoutId id="2147485475" r:id="rId17"/>
    <p:sldLayoutId id="2147485476" r:id="rId18"/>
    <p:sldLayoutId id="2147485477" r:id="rId19"/>
    <p:sldLayoutId id="2147485478" r:id="rId20"/>
    <p:sldLayoutId id="2147485479" r:id="rId21"/>
    <p:sldLayoutId id="2147485480" r:id="rId22"/>
    <p:sldLayoutId id="2147485481" r:id="rId23"/>
    <p:sldLayoutId id="2147485482" r:id="rId24"/>
    <p:sldLayoutId id="2147485483" r:id="rId25"/>
    <p:sldLayoutId id="2147485484" r:id="rId26"/>
    <p:sldLayoutId id="2147485485" r:id="rId27"/>
    <p:sldLayoutId id="2147485486" r:id="rId28"/>
    <p:sldLayoutId id="2147485487" r:id="rId29"/>
    <p:sldLayoutId id="2147485488" r:id="rId30"/>
    <p:sldLayoutId id="2147485489" r:id="rId31"/>
    <p:sldLayoutId id="2147485490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FDD301-B6C5-4D05-97F5-44E5493AD5DD}"/>
              </a:ext>
            </a:extLst>
          </p:cNvPr>
          <p:cNvSpPr/>
          <p:nvPr userDrawn="1"/>
        </p:nvSpPr>
        <p:spPr>
          <a:xfrm>
            <a:off x="9233213" y="0"/>
            <a:ext cx="13374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08359-026E-4DF9-A362-FE14786A72D2}"/>
              </a:ext>
            </a:extLst>
          </p:cNvPr>
          <p:cNvSpPr txBox="1"/>
          <p:nvPr userDrawn="1"/>
        </p:nvSpPr>
        <p:spPr>
          <a:xfrm>
            <a:off x="9330784" y="165584"/>
            <a:ext cx="105087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MAJOR COLORS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B8E17-6317-4783-B2A2-527D32852727}"/>
              </a:ext>
            </a:extLst>
          </p:cNvPr>
          <p:cNvSpPr/>
          <p:nvPr userDrawn="1"/>
        </p:nvSpPr>
        <p:spPr>
          <a:xfrm>
            <a:off x="9330784" y="361215"/>
            <a:ext cx="226933" cy="22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4D83-3E54-403A-8E0E-C7F57643B6B7}"/>
              </a:ext>
            </a:extLst>
          </p:cNvPr>
          <p:cNvSpPr txBox="1"/>
          <p:nvPr userDrawn="1"/>
        </p:nvSpPr>
        <p:spPr>
          <a:xfrm>
            <a:off x="9617386" y="405432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 – 84 – 134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29BF2-DCA2-4493-AB14-6F94C2464F84}"/>
              </a:ext>
            </a:extLst>
          </p:cNvPr>
          <p:cNvSpPr/>
          <p:nvPr userDrawn="1"/>
        </p:nvSpPr>
        <p:spPr>
          <a:xfrm>
            <a:off x="9330784" y="612872"/>
            <a:ext cx="226933" cy="226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A64C9-2E09-4C7B-AFE6-B9C068254A0C}"/>
              </a:ext>
            </a:extLst>
          </p:cNvPr>
          <p:cNvSpPr txBox="1"/>
          <p:nvPr userDrawn="1"/>
        </p:nvSpPr>
        <p:spPr>
          <a:xfrm>
            <a:off x="9617387" y="657089"/>
            <a:ext cx="855735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7999B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151 – 153 – 155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7128-2377-481F-BC6D-51F3D7AB331E}"/>
              </a:ext>
            </a:extLst>
          </p:cNvPr>
          <p:cNvSpPr/>
          <p:nvPr userDrawn="1"/>
        </p:nvSpPr>
        <p:spPr>
          <a:xfrm>
            <a:off x="9330784" y="864529"/>
            <a:ext cx="226933" cy="22693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DA53-F83F-4C68-A4C9-126F16F3E817}"/>
              </a:ext>
            </a:extLst>
          </p:cNvPr>
          <p:cNvSpPr txBox="1"/>
          <p:nvPr userDrawn="1"/>
        </p:nvSpPr>
        <p:spPr>
          <a:xfrm>
            <a:off x="9617386" y="908746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548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29 – 169 -255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41FBC-C03A-4850-813B-05C7E7A1D1B2}"/>
              </a:ext>
            </a:extLst>
          </p:cNvPr>
          <p:cNvSpPr txBox="1"/>
          <p:nvPr userDrawn="1"/>
        </p:nvSpPr>
        <p:spPr>
          <a:xfrm>
            <a:off x="9330784" y="1294091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CATIA GEOVIA SIMULIA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55439-4BB8-43A4-B731-5B625CFED19F}"/>
              </a:ext>
            </a:extLst>
          </p:cNvPr>
          <p:cNvSpPr/>
          <p:nvPr userDrawn="1"/>
        </p:nvSpPr>
        <p:spPr>
          <a:xfrm>
            <a:off x="9330784" y="1489722"/>
            <a:ext cx="226933" cy="2269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E9EEE-8B34-49C9-B594-D9EAE2E9E9BB}"/>
              </a:ext>
            </a:extLst>
          </p:cNvPr>
          <p:cNvSpPr txBox="1"/>
          <p:nvPr userDrawn="1"/>
        </p:nvSpPr>
        <p:spPr>
          <a:xfrm>
            <a:off x="9617386" y="1533939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187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24 – 113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09A15-0C4E-4425-8FF7-93A02D4676A5}"/>
              </a:ext>
            </a:extLst>
          </p:cNvPr>
          <p:cNvSpPr txBox="1"/>
          <p:nvPr userDrawn="1"/>
        </p:nvSpPr>
        <p:spPr>
          <a:xfrm>
            <a:off x="9330784" y="192206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DELMIA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2FA40-0042-41B6-84B2-0B09054F405F}"/>
              </a:ext>
            </a:extLst>
          </p:cNvPr>
          <p:cNvSpPr/>
          <p:nvPr userDrawn="1"/>
        </p:nvSpPr>
        <p:spPr>
          <a:xfrm>
            <a:off x="9330784" y="2117693"/>
            <a:ext cx="226933" cy="226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46D8D-E57A-4064-93CF-471EF1F74C27}"/>
              </a:ext>
            </a:extLst>
          </p:cNvPr>
          <p:cNvSpPr txBox="1"/>
          <p:nvPr userDrawn="1"/>
        </p:nvSpPr>
        <p:spPr>
          <a:xfrm>
            <a:off x="9617386" y="216191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255 – 205 – 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525C-970C-4AAE-A02B-A3E8E95F02F4}"/>
              </a:ext>
            </a:extLst>
          </p:cNvPr>
          <p:cNvSpPr txBox="1"/>
          <p:nvPr userDrawn="1"/>
        </p:nvSpPr>
        <p:spPr>
          <a:xfrm>
            <a:off x="9330784" y="254700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SOLIDWORKS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1C608-1B49-40B1-9C62-96B0B2EC7D31}"/>
              </a:ext>
            </a:extLst>
          </p:cNvPr>
          <p:cNvSpPr/>
          <p:nvPr userDrawn="1"/>
        </p:nvSpPr>
        <p:spPr>
          <a:xfrm>
            <a:off x="9330784" y="2742638"/>
            <a:ext cx="226933" cy="2269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89431-C09E-4D0A-9404-B2A42D8A0143}"/>
              </a:ext>
            </a:extLst>
          </p:cNvPr>
          <p:cNvSpPr txBox="1"/>
          <p:nvPr userDrawn="1"/>
        </p:nvSpPr>
        <p:spPr>
          <a:xfrm>
            <a:off x="9617386" y="278685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218 – 41 – 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6795-CFFB-4B9A-B0C8-84339B67C3EF}"/>
              </a:ext>
            </a:extLst>
          </p:cNvPr>
          <p:cNvSpPr txBox="1"/>
          <p:nvPr userDrawn="1"/>
        </p:nvSpPr>
        <p:spPr>
          <a:xfrm>
            <a:off x="9330784" y="3166442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BIOVIA MEDIDATA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AB769-5ABB-48EF-94FE-98CA1497844F}"/>
              </a:ext>
            </a:extLst>
          </p:cNvPr>
          <p:cNvSpPr/>
          <p:nvPr userDrawn="1"/>
        </p:nvSpPr>
        <p:spPr>
          <a:xfrm>
            <a:off x="9330784" y="3362073"/>
            <a:ext cx="226933" cy="2269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19B5F-BB80-4094-BF38-E443DA1D2262}"/>
              </a:ext>
            </a:extLst>
          </p:cNvPr>
          <p:cNvSpPr txBox="1"/>
          <p:nvPr userDrawn="1"/>
        </p:nvSpPr>
        <p:spPr>
          <a:xfrm>
            <a:off x="9617386" y="340629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8D3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200 – 211 – 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AC3FA-888B-4FFA-A20E-79EE7A13D2C5}"/>
              </a:ext>
            </a:extLst>
          </p:cNvPr>
          <p:cNvSpPr txBox="1"/>
          <p:nvPr userDrawn="1"/>
        </p:nvSpPr>
        <p:spPr>
          <a:xfrm>
            <a:off x="9330784" y="3791647"/>
            <a:ext cx="1142338" cy="138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ENOVIA NETVIBES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8EFA7-4BBC-4BB7-B9CB-64BE88385936}"/>
              </a:ext>
            </a:extLst>
          </p:cNvPr>
          <p:cNvSpPr/>
          <p:nvPr userDrawn="1"/>
        </p:nvSpPr>
        <p:spPr>
          <a:xfrm>
            <a:off x="9330784" y="3987278"/>
            <a:ext cx="226933" cy="226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0A101-C7D2-4499-9B06-FE808164979E}"/>
              </a:ext>
            </a:extLst>
          </p:cNvPr>
          <p:cNvSpPr txBox="1"/>
          <p:nvPr userDrawn="1"/>
        </p:nvSpPr>
        <p:spPr>
          <a:xfrm>
            <a:off x="9617386" y="4031495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87722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232 – 119 - 34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3B69E-3D14-4399-AAD4-CEF33ABAECEC}"/>
              </a:ext>
            </a:extLst>
          </p:cNvPr>
          <p:cNvSpPr txBox="1"/>
          <p:nvPr userDrawn="1"/>
        </p:nvSpPr>
        <p:spPr>
          <a:xfrm>
            <a:off x="9330784" y="4416852"/>
            <a:ext cx="114233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5486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3DEXCITE 3DVIA CENTRIC PLM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615DA-B8DB-477D-BBCA-B7D4787D2EE2}"/>
              </a:ext>
            </a:extLst>
          </p:cNvPr>
          <p:cNvSpPr/>
          <p:nvPr userDrawn="1"/>
        </p:nvSpPr>
        <p:spPr>
          <a:xfrm>
            <a:off x="9330784" y="4750983"/>
            <a:ext cx="226933" cy="22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A9599-6BD7-495B-88BE-634C84D9B721}"/>
              </a:ext>
            </a:extLst>
          </p:cNvPr>
          <p:cNvSpPr txBox="1"/>
          <p:nvPr userDrawn="1"/>
        </p:nvSpPr>
        <p:spPr>
          <a:xfrm>
            <a:off x="9617386" y="4795200"/>
            <a:ext cx="90757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RBG: 0 – 0 – 0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DA68DF-F0B5-4F9E-9D27-ADF1BDFFFDAB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192777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3E415-0DB3-4AA1-9984-3025EF35E511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1819358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F0F2A-7CA9-4531-B42C-6D40246EB6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244581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E54BB1-287E-4863-85DD-4C8AFD0BD50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06800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7E8D-3977-46E8-92A3-E2ABE7ED3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3690326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6A745-1A82-4547-8746-49240F5F8760}"/>
              </a:ext>
            </a:extLst>
          </p:cNvPr>
          <p:cNvCxnSpPr>
            <a:cxnSpLocks/>
          </p:cNvCxnSpPr>
          <p:nvPr userDrawn="1"/>
        </p:nvCxnSpPr>
        <p:spPr>
          <a:xfrm flipV="1">
            <a:off x="9330784" y="4315531"/>
            <a:ext cx="11423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2" r:id="rId1"/>
    <p:sldLayoutId id="2147485493" r:id="rId2"/>
    <p:sldLayoutId id="2147485494" r:id="rId3"/>
    <p:sldLayoutId id="2147485495" r:id="rId4"/>
    <p:sldLayoutId id="2147485496" r:id="rId5"/>
    <p:sldLayoutId id="2147485658" r:id="rId6"/>
    <p:sldLayoutId id="2147485497" r:id="rId7"/>
    <p:sldLayoutId id="2147485498" r:id="rId8"/>
    <p:sldLayoutId id="2147485499" r:id="rId9"/>
    <p:sldLayoutId id="2147485500" r:id="rId10"/>
    <p:sldLayoutId id="2147485501" r:id="rId11"/>
    <p:sldLayoutId id="2147485502" r:id="rId12"/>
    <p:sldLayoutId id="2147485503" r:id="rId13"/>
    <p:sldLayoutId id="2147485504" r:id="rId14"/>
    <p:sldLayoutId id="2147485505" r:id="rId15"/>
    <p:sldLayoutId id="2147485506" r:id="rId16"/>
    <p:sldLayoutId id="2147485507" r:id="rId17"/>
    <p:sldLayoutId id="2147485508" r:id="rId18"/>
    <p:sldLayoutId id="2147485509" r:id="rId19"/>
    <p:sldLayoutId id="2147485510" r:id="rId20"/>
    <p:sldLayoutId id="2147485511" r:id="rId21"/>
    <p:sldLayoutId id="2147485512" r:id="rId22"/>
    <p:sldLayoutId id="2147485513" r:id="rId23"/>
    <p:sldLayoutId id="2147485514" r:id="rId24"/>
    <p:sldLayoutId id="2147485515" r:id="rId25"/>
    <p:sldLayoutId id="2147485516" r:id="rId26"/>
    <p:sldLayoutId id="2147485517" r:id="rId27"/>
    <p:sldLayoutId id="2147485518" r:id="rId28"/>
    <p:sldLayoutId id="2147485519" r:id="rId29"/>
    <p:sldLayoutId id="2147485520" r:id="rId30"/>
    <p:sldLayoutId id="2147485521" r:id="rId31"/>
    <p:sldLayoutId id="214748552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chart" Target="../charts/chart7.xml"/><Relationship Id="rId5" Type="http://schemas.openxmlformats.org/officeDocument/2006/relationships/image" Target="../media/image81.png"/><Relationship Id="rId15" Type="http://schemas.openxmlformats.org/officeDocument/2006/relationships/image" Target="../media/image88.png"/><Relationship Id="rId10" Type="http://schemas.openxmlformats.org/officeDocument/2006/relationships/chart" Target="../charts/chart6.xml"/><Relationship Id="rId4" Type="http://schemas.openxmlformats.org/officeDocument/2006/relationships/image" Target="../media/image80.png"/><Relationship Id="rId9" Type="http://schemas.openxmlformats.org/officeDocument/2006/relationships/chart" Target="../charts/chart5.xml"/><Relationship Id="rId1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microsoft.com/office/2007/relationships/media" Target="../media/media2.mp4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1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12.png"/><Relationship Id="rId5" Type="http://schemas.openxmlformats.org/officeDocument/2006/relationships/video" Target="../media/media3.mp4"/><Relationship Id="rId10" Type="http://schemas.openxmlformats.org/officeDocument/2006/relationships/image" Target="../media/image111.png"/><Relationship Id="rId4" Type="http://schemas.microsoft.com/office/2007/relationships/media" Target="../media/media3.mp4"/><Relationship Id="rId9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75FF610-3EF3-404F-9AB9-024C842D24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1A7A5C68-A4BC-FA49-9085-E0829AB9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4" y="2107017"/>
            <a:ext cx="4440988" cy="929466"/>
          </a:xfrm>
          <a:noFill/>
          <a:ln>
            <a:noFill/>
          </a:ln>
        </p:spPr>
        <p:txBody>
          <a:bodyPr/>
          <a:lstStyle/>
          <a:p>
            <a:r>
              <a:rPr lang="de-DE" sz="1800" dirty="0"/>
              <a:t>IMPROVING DEMOLDING MANUFACTURING CONSTRAINTS FOR GRADIENT-BASED TOPOLOGY OPTIMIZATION WITHIN SIMULIA TOSCA STRUCTURE</a:t>
            </a:r>
            <a:endParaRPr lang="en-US" sz="1800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316A1B3-5392-F74F-ADAC-0A4608013A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414" y="3121829"/>
            <a:ext cx="1419658" cy="307777"/>
          </a:xfrm>
        </p:spPr>
        <p:txBody>
          <a:bodyPr/>
          <a:lstStyle/>
          <a:p>
            <a:r>
              <a:rPr lang="de-DE" dirty="0"/>
              <a:t>Arvinth Shankar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ED80-A159-45EC-9974-67384CA03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C3A8C-B37B-404C-80A5-0317E5BC43ED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888E7-92E0-EADF-E637-0A9A27436598}"/>
              </a:ext>
            </a:extLst>
          </p:cNvPr>
          <p:cNvSpPr txBox="1"/>
          <p:nvPr/>
        </p:nvSpPr>
        <p:spPr>
          <a:xfrm>
            <a:off x="5621764" y="3415643"/>
            <a:ext cx="3442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cap="all" dirty="0">
                <a:latin typeface="3ds" panose="02000503020000020004" pitchFamily="2" charset="0"/>
                <a:ea typeface="+mj-ea"/>
              </a:rPr>
              <a:t>Supervisors </a:t>
            </a:r>
          </a:p>
          <a:p>
            <a:r>
              <a:rPr lang="en-US" sz="1600" dirty="0">
                <a:latin typeface="3ds" panose="02000503020000020004" pitchFamily="2" charset="0"/>
                <a:ea typeface="+mj-ea"/>
              </a:rPr>
              <a:t>Lisa-Marie Krauß</a:t>
            </a:r>
          </a:p>
          <a:p>
            <a:r>
              <a:rPr lang="en-US" sz="1600" dirty="0">
                <a:latin typeface="3ds" panose="02000503020000020004" pitchFamily="2" charset="0"/>
                <a:ea typeface="+mj-ea"/>
              </a:rPr>
              <a:t>Thorsten </a:t>
            </a:r>
            <a:r>
              <a:rPr lang="en-US" sz="1600" dirty="0" err="1">
                <a:latin typeface="3ds" panose="02000503020000020004" pitchFamily="2" charset="0"/>
                <a:ea typeface="+mj-ea"/>
              </a:rPr>
              <a:t>Mertins</a:t>
            </a:r>
            <a:r>
              <a:rPr lang="en-US" sz="1600" dirty="0">
                <a:latin typeface="3ds" panose="02000503020000020004" pitchFamily="2" charset="0"/>
                <a:ea typeface="+mj-ea"/>
              </a:rPr>
              <a:t>, Peter Clausen</a:t>
            </a:r>
            <a:endParaRPr lang="en-IN" sz="1600" dirty="0">
              <a:latin typeface="3ds" panose="02000503020000020004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5860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04F32086-D852-4ED0-968F-ABC9C02829BA}"/>
              </a:ext>
            </a:extLst>
          </p:cNvPr>
          <p:cNvGrpSpPr/>
          <p:nvPr/>
        </p:nvGrpSpPr>
        <p:grpSpPr>
          <a:xfrm>
            <a:off x="3508561" y="2571750"/>
            <a:ext cx="3241385" cy="2235309"/>
            <a:chOff x="2744764" y="2336488"/>
            <a:chExt cx="3241385" cy="223530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6BFDF64-C80C-4AC3-8A53-B108C7C4DAA6}"/>
                </a:ext>
              </a:extLst>
            </p:cNvPr>
            <p:cNvSpPr txBox="1"/>
            <p:nvPr/>
          </p:nvSpPr>
          <p:spPr>
            <a:xfrm>
              <a:off x="3899565" y="4189544"/>
              <a:ext cx="566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h</a:t>
              </a:r>
              <a:r>
                <a:rPr lang="de-DE" sz="1400" baseline="30000" dirty="0"/>
                <a:t>e</a:t>
              </a:r>
              <a:r>
                <a:rPr lang="de-DE" sz="1400" baseline="-25000" dirty="0"/>
                <a:t>min</a:t>
              </a:r>
              <a:endParaRPr lang="en-US" sz="1400" baseline="-25000" dirty="0"/>
            </a:p>
          </p:txBody>
        </p:sp>
        <p:graphicFrame>
          <p:nvGraphicFramePr>
            <p:cNvPr id="48" name="Chart 47">
              <a:extLst>
                <a:ext uri="{FF2B5EF4-FFF2-40B4-BE49-F238E27FC236}">
                  <a16:creationId xmlns:a16="http://schemas.microsoft.com/office/drawing/2014/main" id="{8AB085FE-BAE2-4CC1-B59B-44A134F0BB8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1049665"/>
                </p:ext>
              </p:extLst>
            </p:nvPr>
          </p:nvGraphicFramePr>
          <p:xfrm>
            <a:off x="3157850" y="2336488"/>
            <a:ext cx="2828299" cy="19480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7F6F42-29CF-491D-B057-0762BD4AC275}"/>
                </a:ext>
              </a:extLst>
            </p:cNvPr>
            <p:cNvCxnSpPr/>
            <p:nvPr/>
          </p:nvCxnSpPr>
          <p:spPr>
            <a:xfrm>
              <a:off x="4163652" y="4155280"/>
              <a:ext cx="0" cy="960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B005309-FED6-4F38-B03D-5E5C23CFA91E}"/>
                </a:ext>
              </a:extLst>
            </p:cNvPr>
            <p:cNvCxnSpPr/>
            <p:nvPr/>
          </p:nvCxnSpPr>
          <p:spPr>
            <a:xfrm>
              <a:off x="4465632" y="4162062"/>
              <a:ext cx="0" cy="960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F23B26-6238-4309-9A00-3FE7355A294F}"/>
                </a:ext>
              </a:extLst>
            </p:cNvPr>
            <p:cNvSpPr txBox="1"/>
            <p:nvPr/>
          </p:nvSpPr>
          <p:spPr>
            <a:xfrm rot="16200000">
              <a:off x="2559665" y="3698579"/>
              <a:ext cx="6779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/>
                <a:t>ƒ</a:t>
              </a:r>
              <a:r>
                <a:rPr lang="de-DE" sz="1400" baseline="-25000" dirty="0"/>
                <a:t>3</a:t>
              </a:r>
              <a:r>
                <a:rPr lang="de-DE" sz="1400" dirty="0"/>
                <a:t>(C</a:t>
              </a:r>
              <a:r>
                <a:rPr lang="en-US" sz="1400" baseline="-25000" dirty="0"/>
                <a:t>pol</a:t>
              </a:r>
              <a:r>
                <a:rPr lang="de-DE" sz="1400" dirty="0"/>
                <a:t>)  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FE1BF3-B675-4052-8E3A-09124EA2EE02}"/>
                </a:ext>
              </a:extLst>
            </p:cNvPr>
            <p:cNvSpPr txBox="1"/>
            <p:nvPr/>
          </p:nvSpPr>
          <p:spPr>
            <a:xfrm>
              <a:off x="4322759" y="4191006"/>
              <a:ext cx="609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h</a:t>
              </a:r>
              <a:r>
                <a:rPr lang="de-DE" sz="1400" baseline="30000" dirty="0"/>
                <a:t>e</a:t>
              </a:r>
              <a:r>
                <a:rPr lang="de-DE" sz="1400" baseline="-25000" dirty="0"/>
                <a:t>max</a:t>
              </a:r>
              <a:endParaRPr lang="en-US" sz="1400" baseline="-25000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ED3DF50-5406-469B-9855-8939AFB063A6}"/>
                </a:ext>
              </a:extLst>
            </p:cNvPr>
            <p:cNvCxnSpPr/>
            <p:nvPr/>
          </p:nvCxnSpPr>
          <p:spPr>
            <a:xfrm flipV="1">
              <a:off x="3096027" y="3199144"/>
              <a:ext cx="0" cy="962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7C2D116-8808-4D5F-BEBA-5305354972AF}"/>
                </a:ext>
              </a:extLst>
            </p:cNvPr>
            <p:cNvSpPr txBox="1"/>
            <p:nvPr/>
          </p:nvSpPr>
          <p:spPr>
            <a:xfrm>
              <a:off x="3102288" y="3987441"/>
              <a:ext cx="245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0</a:t>
              </a:r>
              <a:endParaRPr lang="en-US" sz="1400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F5EF83-B664-4C50-9ED1-DCF96E8430BF}"/>
                </a:ext>
              </a:extLst>
            </p:cNvPr>
            <p:cNvSpPr txBox="1"/>
            <p:nvPr/>
          </p:nvSpPr>
          <p:spPr>
            <a:xfrm>
              <a:off x="3099991" y="2812725"/>
              <a:ext cx="245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1</a:t>
              </a:r>
              <a:endParaRPr lang="en-US" sz="1400" baseline="-2500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F67054-A608-42FA-8BEC-E6D74BA15A82}"/>
                </a:ext>
              </a:extLst>
            </p:cNvPr>
            <p:cNvCxnSpPr>
              <a:cxnSpLocks/>
            </p:cNvCxnSpPr>
            <p:nvPr/>
          </p:nvCxnSpPr>
          <p:spPr>
            <a:xfrm>
              <a:off x="4996345" y="4286880"/>
              <a:ext cx="7792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048CFB-E21F-47C1-82F0-9CF53118269B}"/>
                </a:ext>
              </a:extLst>
            </p:cNvPr>
            <p:cNvSpPr txBox="1"/>
            <p:nvPr/>
          </p:nvSpPr>
          <p:spPr>
            <a:xfrm>
              <a:off x="5069287" y="4264020"/>
              <a:ext cx="671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r>
                <a:rPr lang="de-DE" sz="1400" baseline="30000" dirty="0"/>
                <a:t>e</a:t>
              </a:r>
              <a:r>
                <a:rPr lang="de-DE" sz="1400" dirty="0"/>
                <a:t>(C</a:t>
              </a:r>
              <a:r>
                <a:rPr lang="en-US" sz="1400" baseline="-25000" dirty="0"/>
                <a:t>pol</a:t>
              </a:r>
              <a:r>
                <a:rPr lang="de-DE" sz="1400" dirty="0"/>
                <a:t>) </a:t>
              </a:r>
              <a:endParaRPr lang="en-US" sz="1400" baseline="-25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C0B4EA-EB80-47D7-B631-A90B32AAD396}"/>
              </a:ext>
            </a:extLst>
          </p:cNvPr>
          <p:cNvGrpSpPr/>
          <p:nvPr/>
        </p:nvGrpSpPr>
        <p:grpSpPr>
          <a:xfrm>
            <a:off x="7238715" y="1474111"/>
            <a:ext cx="1810998" cy="2517442"/>
            <a:chOff x="5412544" y="882246"/>
            <a:chExt cx="1810995" cy="278345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F1658CB-E1B0-4065-BBF4-F9C091653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2544" y="1081540"/>
              <a:ext cx="1666023" cy="20766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E656B0-A0D2-4D97-B278-4E4AB067B7E3}"/>
                </a:ext>
              </a:extLst>
            </p:cNvPr>
            <p:cNvSpPr txBox="1"/>
            <p:nvPr/>
          </p:nvSpPr>
          <p:spPr>
            <a:xfrm>
              <a:off x="6590515" y="882246"/>
              <a:ext cx="633024" cy="573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accent6"/>
                  </a:solidFill>
                </a:rPr>
                <a:t>pole 2</a:t>
              </a:r>
              <a:endParaRPr lang="en-US" sz="1400" dirty="0">
                <a:solidFill>
                  <a:schemeClr val="accent6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65EC8F-2BC6-48C7-ADAE-8374404E7534}"/>
                </a:ext>
              </a:extLst>
            </p:cNvPr>
            <p:cNvSpPr txBox="1"/>
            <p:nvPr/>
          </p:nvSpPr>
          <p:spPr>
            <a:xfrm>
              <a:off x="5634292" y="3091912"/>
              <a:ext cx="633024" cy="573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accent6"/>
                  </a:solidFill>
                </a:rPr>
                <a:t>pole 1</a:t>
              </a:r>
              <a:endParaRPr lang="en-US" sz="14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r>
              <a:rPr lang="de-DE" dirty="0"/>
              <a:t>MAPPING BASED ON VOLUME FRACTIONS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PROPOSED CONCEPT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7509B-DF46-48E4-870D-991B9AD0FDEE}"/>
              </a:ext>
            </a:extLst>
          </p:cNvPr>
          <p:cNvSpPr txBox="1"/>
          <p:nvPr/>
        </p:nvSpPr>
        <p:spPr>
          <a:xfrm>
            <a:off x="2746566" y="1054676"/>
            <a:ext cx="223444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1400" dirty="0"/>
              <a:t>ρ</a:t>
            </a:r>
            <a:r>
              <a:rPr lang="de-DE" sz="1400" baseline="-25000" dirty="0"/>
              <a:t>e</a:t>
            </a:r>
            <a:r>
              <a:rPr lang="de-DE" sz="1400" dirty="0"/>
              <a:t> = ƒ</a:t>
            </a:r>
            <a:r>
              <a:rPr lang="de-DE" sz="1400" baseline="-25000" dirty="0"/>
              <a:t>1</a:t>
            </a:r>
            <a:r>
              <a:rPr lang="de-DE" sz="1400" dirty="0"/>
              <a:t>(</a:t>
            </a:r>
            <a:r>
              <a:rPr lang="en-US" sz="1400" dirty="0"/>
              <a:t>A</a:t>
            </a:r>
            <a:r>
              <a:rPr lang="en-US" sz="1400" baseline="-25000" dirty="0"/>
              <a:t>pol</a:t>
            </a:r>
            <a:r>
              <a:rPr lang="de-DE" sz="1400" dirty="0"/>
              <a:t>)</a:t>
            </a:r>
            <a:r>
              <a:rPr lang="de-DE" sz="1400" baseline="-25000" dirty="0"/>
              <a:t> </a:t>
            </a:r>
            <a:r>
              <a:rPr lang="de-DE" sz="1400" dirty="0"/>
              <a:t>x ƒ</a:t>
            </a:r>
            <a:r>
              <a:rPr lang="de-DE" sz="1400" baseline="-25000" dirty="0"/>
              <a:t>2</a:t>
            </a:r>
            <a:r>
              <a:rPr lang="de-DE" sz="1400" dirty="0"/>
              <a:t>(</a:t>
            </a:r>
            <a:r>
              <a:rPr lang="en-US" sz="1400" dirty="0"/>
              <a:t>L</a:t>
            </a:r>
            <a:r>
              <a:rPr lang="en-US" sz="1400" baseline="-25000" dirty="0"/>
              <a:t>pol</a:t>
            </a:r>
            <a:r>
              <a:rPr lang="de-DE" sz="1400" dirty="0"/>
              <a:t>) x ƒ</a:t>
            </a:r>
            <a:r>
              <a:rPr lang="de-DE" sz="1400" baseline="-25000" dirty="0"/>
              <a:t>3</a:t>
            </a:r>
            <a:r>
              <a:rPr lang="de-DE" sz="1400" dirty="0"/>
              <a:t>(</a:t>
            </a:r>
            <a:r>
              <a:rPr lang="en-US" sz="1400" dirty="0"/>
              <a:t>C</a:t>
            </a:r>
            <a:r>
              <a:rPr lang="en-US" sz="1400" baseline="-25000" dirty="0"/>
              <a:t>pol</a:t>
            </a:r>
            <a:r>
              <a:rPr lang="de-DE" sz="1400" dirty="0"/>
              <a:t>)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A8C91-13F3-4C48-9047-72671AB12D8F}"/>
              </a:ext>
            </a:extLst>
          </p:cNvPr>
          <p:cNvSpPr txBox="1"/>
          <p:nvPr/>
        </p:nvSpPr>
        <p:spPr>
          <a:xfrm>
            <a:off x="1297439" y="1054675"/>
            <a:ext cx="727655" cy="307777"/>
          </a:xfrm>
          <a:prstGeom prst="rect">
            <a:avLst/>
          </a:prstGeom>
          <a:noFill/>
          <a:ln w="12700">
            <a:solidFill>
              <a:srgbClr val="005386"/>
            </a:solidFill>
          </a:ln>
        </p:spPr>
        <p:txBody>
          <a:bodyPr wrap="square" rtlCol="0">
            <a:spAutoFit/>
          </a:bodyPr>
          <a:lstStyle/>
          <a:p>
            <a:r>
              <a:rPr lang="el-GR" sz="1400" b="1" dirty="0"/>
              <a:t>ρ</a:t>
            </a:r>
            <a:r>
              <a:rPr lang="de-DE" sz="1400" b="1" dirty="0"/>
              <a:t> </a:t>
            </a:r>
            <a:r>
              <a:rPr lang="de-DE" sz="1400" dirty="0"/>
              <a:t>= </a:t>
            </a:r>
            <a:r>
              <a:rPr lang="de-DE" sz="1400" i="1" dirty="0"/>
              <a:t>F</a:t>
            </a:r>
            <a:r>
              <a:rPr lang="de-DE" sz="1400" dirty="0"/>
              <a:t>(</a:t>
            </a:r>
            <a:r>
              <a:rPr lang="de-DE" sz="1400" b="1" dirty="0"/>
              <a:t>P</a:t>
            </a:r>
            <a:r>
              <a:rPr lang="de-DE" sz="1400" dirty="0"/>
              <a:t>)</a:t>
            </a:r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CE7E0-89FD-4996-82B9-7F3B45E066B7}"/>
              </a:ext>
            </a:extLst>
          </p:cNvPr>
          <p:cNvSpPr txBox="1"/>
          <p:nvPr/>
        </p:nvSpPr>
        <p:spPr>
          <a:xfrm>
            <a:off x="2182988" y="1008509"/>
            <a:ext cx="405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→</a:t>
            </a:r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8E24773-8F1A-4D9D-ADF8-D14C90544479}"/>
              </a:ext>
            </a:extLst>
          </p:cNvPr>
          <p:cNvCxnSpPr>
            <a:cxnSpLocks/>
          </p:cNvCxnSpPr>
          <p:nvPr/>
        </p:nvCxnSpPr>
        <p:spPr>
          <a:xfrm rot="10800000">
            <a:off x="7389793" y="1865510"/>
            <a:ext cx="579646" cy="419080"/>
          </a:xfrm>
          <a:prstGeom prst="curvedConnector3">
            <a:avLst>
              <a:gd name="adj1" fmla="val 155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50EEE0-2C8E-4C40-ADA2-DE4D97868D61}"/>
              </a:ext>
            </a:extLst>
          </p:cNvPr>
          <p:cNvSpPr txBox="1"/>
          <p:nvPr/>
        </p:nvSpPr>
        <p:spPr>
          <a:xfrm>
            <a:off x="6630098" y="1711622"/>
            <a:ext cx="83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Element i 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7ECFA8-725F-408A-A525-EC15071C2EFF}"/>
              </a:ext>
            </a:extLst>
          </p:cNvPr>
          <p:cNvGrpSpPr/>
          <p:nvPr/>
        </p:nvGrpSpPr>
        <p:grpSpPr>
          <a:xfrm>
            <a:off x="468360" y="1509621"/>
            <a:ext cx="5074927" cy="977576"/>
            <a:chOff x="1018941" y="1772860"/>
            <a:chExt cx="5074927" cy="9775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5F1CD2-8A31-40CC-9B2B-042CFC2102E0}"/>
                </a:ext>
              </a:extLst>
            </p:cNvPr>
            <p:cNvSpPr txBox="1"/>
            <p:nvPr/>
          </p:nvSpPr>
          <p:spPr>
            <a:xfrm>
              <a:off x="1509966" y="1772860"/>
              <a:ext cx="45839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/>
                <a:t>ƒ</a:t>
              </a:r>
              <a:r>
                <a:rPr lang="de-DE" sz="1400" baseline="-25000" dirty="0"/>
                <a:t>1</a:t>
              </a:r>
              <a:r>
                <a:rPr lang="de-DE" sz="1400" dirty="0"/>
                <a:t>(</a:t>
              </a:r>
              <a:r>
                <a:rPr lang="en-US" sz="1400" dirty="0" err="1"/>
                <a:t>A</a:t>
              </a:r>
              <a:r>
                <a:rPr lang="en-US" sz="1400" baseline="-25000" dirty="0" err="1"/>
                <a:t>pol</a:t>
              </a:r>
              <a:r>
                <a:rPr lang="de-DE" sz="1400" dirty="0"/>
                <a:t>)  = V</a:t>
              </a:r>
              <a:r>
                <a:rPr lang="de-DE" sz="1400" baseline="-25000" dirty="0"/>
                <a:t>f</a:t>
              </a:r>
              <a:r>
                <a:rPr lang="de-DE" sz="1400" dirty="0"/>
                <a:t> </a:t>
              </a:r>
              <a:r>
                <a:rPr lang="en-US" sz="1400" dirty="0" err="1"/>
                <a:t>A</a:t>
              </a:r>
              <a:r>
                <a:rPr lang="en-US" sz="1400" baseline="-25000" dirty="0" err="1"/>
                <a:t>pol</a:t>
              </a:r>
              <a:r>
                <a:rPr lang="de-DE" sz="1400" dirty="0"/>
                <a:t>,     V</a:t>
              </a:r>
              <a:r>
                <a:rPr lang="de-DE" sz="1400" baseline="-25000" dirty="0"/>
                <a:t>f</a:t>
              </a:r>
              <a:r>
                <a:rPr lang="de-DE" sz="1400" dirty="0"/>
                <a:t>  - volume fraction of an element inside a pole 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96E3426-FDFE-4774-AEA0-191CF010B6F4}"/>
                </a:ext>
              </a:extLst>
            </p:cNvPr>
            <p:cNvGrpSpPr/>
            <p:nvPr/>
          </p:nvGrpSpPr>
          <p:grpSpPr>
            <a:xfrm>
              <a:off x="1509966" y="2186304"/>
              <a:ext cx="3181082" cy="564132"/>
              <a:chOff x="1841679" y="2816093"/>
              <a:chExt cx="3181082" cy="5641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F462F1-400D-4463-A774-E767DED5BCE0}"/>
                  </a:ext>
                </a:extLst>
              </p:cNvPr>
              <p:cNvSpPr txBox="1"/>
              <p:nvPr/>
            </p:nvSpPr>
            <p:spPr>
              <a:xfrm>
                <a:off x="1841679" y="2828971"/>
                <a:ext cx="3181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ƒ</a:t>
                </a:r>
                <a:r>
                  <a:rPr lang="de-DE" sz="1400" baseline="-25000" dirty="0"/>
                  <a:t>1</a:t>
                </a:r>
                <a:r>
                  <a:rPr lang="de-DE" sz="1400" dirty="0"/>
                  <a:t>(</a:t>
                </a:r>
                <a:r>
                  <a:rPr lang="en-US" sz="1400" dirty="0" err="1"/>
                  <a:t>A</a:t>
                </a:r>
                <a:r>
                  <a:rPr lang="en-US" sz="1400" baseline="-25000" dirty="0" err="1"/>
                  <a:t>pol</a:t>
                </a:r>
                <a:r>
                  <a:rPr lang="de-DE" sz="1400" dirty="0"/>
                  <a:t>)     = V</a:t>
                </a:r>
                <a:r>
                  <a:rPr lang="de-DE" sz="1400" baseline="-25000" dirty="0"/>
                  <a:t>f, pole1</a:t>
                </a:r>
                <a:r>
                  <a:rPr lang="en-US" sz="1800" dirty="0"/>
                  <a:t> </a:t>
                </a:r>
                <a:r>
                  <a:rPr lang="en-US" sz="1400" dirty="0"/>
                  <a:t>A</a:t>
                </a:r>
                <a:r>
                  <a:rPr lang="en-US" sz="1400" baseline="-25000" dirty="0"/>
                  <a:t>pole1</a:t>
                </a:r>
                <a:r>
                  <a:rPr lang="en-US" sz="1400" dirty="0"/>
                  <a:t> + </a:t>
                </a:r>
                <a:r>
                  <a:rPr lang="de-DE" sz="1400" dirty="0"/>
                  <a:t>V</a:t>
                </a:r>
                <a:r>
                  <a:rPr lang="de-DE" sz="1400" baseline="-25000" dirty="0"/>
                  <a:t>f, pole2</a:t>
                </a:r>
                <a:r>
                  <a:rPr lang="en-US" sz="1800" dirty="0"/>
                  <a:t> </a:t>
                </a:r>
                <a:r>
                  <a:rPr lang="en-US" sz="1400" dirty="0"/>
                  <a:t>A</a:t>
                </a:r>
                <a:r>
                  <a:rPr lang="en-US" sz="1400" baseline="-25000" dirty="0"/>
                  <a:t>pole2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57774C8-7832-4157-A9E4-36A777FC31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28" y="2816093"/>
                <a:ext cx="0" cy="43600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0D695C-ED45-44DB-9F50-B11F096FB4F6}"/>
                  </a:ext>
                </a:extLst>
              </p:cNvPr>
              <p:cNvSpPr txBox="1"/>
              <p:nvPr/>
            </p:nvSpPr>
            <p:spPr>
              <a:xfrm>
                <a:off x="2395472" y="3072448"/>
                <a:ext cx="1481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i</a:t>
                </a:r>
                <a:endParaRPr lang="en-US" sz="1400" dirty="0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4CDD1B3-A555-4F10-AC47-D678C7A7E4F2}"/>
                </a:ext>
              </a:extLst>
            </p:cNvPr>
            <p:cNvSpPr/>
            <p:nvPr/>
          </p:nvSpPr>
          <p:spPr>
            <a:xfrm>
              <a:off x="1018941" y="1796575"/>
              <a:ext cx="315621" cy="307777"/>
            </a:xfrm>
            <a:prstGeom prst="ellipse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>
                  <a:solidFill>
                    <a:srgbClr val="005386"/>
                  </a:solidFill>
                </a:rPr>
                <a:t>1</a:t>
              </a:r>
              <a:endParaRPr lang="en-US" sz="1400" b="1" dirty="0">
                <a:solidFill>
                  <a:srgbClr val="005386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0930C5-3B6F-445D-82F7-58D4605114C5}"/>
              </a:ext>
            </a:extLst>
          </p:cNvPr>
          <p:cNvGrpSpPr/>
          <p:nvPr/>
        </p:nvGrpSpPr>
        <p:grpSpPr>
          <a:xfrm>
            <a:off x="465354" y="2564928"/>
            <a:ext cx="2114082" cy="331492"/>
            <a:chOff x="806342" y="2909316"/>
            <a:chExt cx="2114082" cy="33149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08C9CBC-C8C5-41D1-B988-5C5E55AE5FA6}"/>
                </a:ext>
              </a:extLst>
            </p:cNvPr>
            <p:cNvSpPr/>
            <p:nvPr/>
          </p:nvSpPr>
          <p:spPr>
            <a:xfrm>
              <a:off x="806342" y="2933031"/>
              <a:ext cx="315621" cy="307777"/>
            </a:xfrm>
            <a:prstGeom prst="ellipse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>
                  <a:solidFill>
                    <a:srgbClr val="005386"/>
                  </a:solidFill>
                </a:rPr>
                <a:t>2</a:t>
              </a:r>
              <a:endParaRPr lang="en-US" sz="1400" b="1" dirty="0">
                <a:solidFill>
                  <a:srgbClr val="005386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923A65-2C81-4AB7-91CE-C7524B13AE6C}"/>
                </a:ext>
              </a:extLst>
            </p:cNvPr>
            <p:cNvSpPr txBox="1"/>
            <p:nvPr/>
          </p:nvSpPr>
          <p:spPr>
            <a:xfrm>
              <a:off x="1297368" y="2909316"/>
              <a:ext cx="16230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/>
                <a:t>ƒ</a:t>
              </a:r>
              <a:r>
                <a:rPr lang="de-DE" sz="1400" baseline="-25000" dirty="0"/>
                <a:t>2</a:t>
              </a:r>
              <a:r>
                <a:rPr lang="de-DE" sz="1400" dirty="0"/>
                <a:t>(L</a:t>
              </a:r>
              <a:r>
                <a:rPr lang="en-US" sz="1400" baseline="-25000" dirty="0"/>
                <a:t>pol</a:t>
              </a:r>
              <a:r>
                <a:rPr lang="de-DE" sz="1400" dirty="0"/>
                <a:t>) = </a:t>
              </a:r>
              <a:r>
                <a:rPr lang="el-GR" sz="1400" dirty="0"/>
                <a:t>Φ</a:t>
              </a:r>
              <a:r>
                <a:rPr lang="de-DE" sz="1400" dirty="0"/>
                <a:t>(H</a:t>
              </a:r>
              <a:r>
                <a:rPr lang="de-DE" sz="1400" baseline="30000" dirty="0"/>
                <a:t>e</a:t>
              </a:r>
              <a:r>
                <a:rPr lang="de-DE" sz="1400" dirty="0"/>
                <a:t>(L</a:t>
              </a:r>
              <a:r>
                <a:rPr lang="en-US" sz="1400" baseline="-25000" dirty="0"/>
                <a:t>pol</a:t>
              </a:r>
              <a:r>
                <a:rPr lang="de-DE" sz="1400" dirty="0"/>
                <a:t>))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34D647-9A3C-43E0-97DF-C6A248ECBC7C}"/>
              </a:ext>
            </a:extLst>
          </p:cNvPr>
          <p:cNvGrpSpPr/>
          <p:nvPr/>
        </p:nvGrpSpPr>
        <p:grpSpPr>
          <a:xfrm>
            <a:off x="316790" y="2819830"/>
            <a:ext cx="3041098" cy="1980612"/>
            <a:chOff x="2558394" y="2327841"/>
            <a:chExt cx="3232574" cy="2081633"/>
          </a:xfrm>
        </p:grpSpPr>
        <p:graphicFrame>
          <p:nvGraphicFramePr>
            <p:cNvPr id="28" name="Chart 27">
              <a:extLst>
                <a:ext uri="{FF2B5EF4-FFF2-40B4-BE49-F238E27FC236}">
                  <a16:creationId xmlns:a16="http://schemas.microsoft.com/office/drawing/2014/main" id="{04791C47-D39A-422B-8664-F9AEF075391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19960591"/>
                </p:ext>
              </p:extLst>
            </p:nvPr>
          </p:nvGraphicFramePr>
          <p:xfrm>
            <a:off x="3133022" y="2327841"/>
            <a:ext cx="2657946" cy="17770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91B9F0-B4EF-4E56-9AA1-5A0225007F28}"/>
                </a:ext>
              </a:extLst>
            </p:cNvPr>
            <p:cNvSpPr txBox="1"/>
            <p:nvPr/>
          </p:nvSpPr>
          <p:spPr>
            <a:xfrm>
              <a:off x="3768566" y="4011920"/>
              <a:ext cx="609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h</a:t>
              </a:r>
              <a:r>
                <a:rPr lang="de-DE" sz="1400" baseline="30000" dirty="0"/>
                <a:t>e</a:t>
              </a:r>
              <a:r>
                <a:rPr lang="de-DE" sz="1400" baseline="-25000" dirty="0"/>
                <a:t>min</a:t>
              </a:r>
              <a:endParaRPr lang="en-US" sz="1400" baseline="-250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5669FD-A853-4E2F-93B6-0081CDC8F76C}"/>
                </a:ext>
              </a:extLst>
            </p:cNvPr>
            <p:cNvCxnSpPr/>
            <p:nvPr/>
          </p:nvCxnSpPr>
          <p:spPr>
            <a:xfrm>
              <a:off x="4072287" y="3954726"/>
              <a:ext cx="0" cy="9605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D018274-08F3-4F93-9A5E-3D889278E9C0}"/>
                </a:ext>
              </a:extLst>
            </p:cNvPr>
            <p:cNvCxnSpPr/>
            <p:nvPr/>
          </p:nvCxnSpPr>
          <p:spPr>
            <a:xfrm>
              <a:off x="4400929" y="3951294"/>
              <a:ext cx="0" cy="9605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60791C-3AA9-43C7-ACB5-CCB6100BF5F1}"/>
                </a:ext>
              </a:extLst>
            </p:cNvPr>
            <p:cNvSpPr txBox="1"/>
            <p:nvPr/>
          </p:nvSpPr>
          <p:spPr>
            <a:xfrm rot="16200000">
              <a:off x="2373295" y="3458417"/>
              <a:ext cx="6779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/>
                <a:t>ƒ</a:t>
              </a:r>
              <a:r>
                <a:rPr lang="de-DE" sz="1400" baseline="-25000" dirty="0"/>
                <a:t>2</a:t>
              </a:r>
              <a:r>
                <a:rPr lang="de-DE" sz="1400" dirty="0"/>
                <a:t>(L</a:t>
              </a:r>
              <a:r>
                <a:rPr lang="en-US" sz="1400" baseline="-25000" dirty="0"/>
                <a:t>pol</a:t>
              </a:r>
              <a:r>
                <a:rPr lang="de-DE" sz="1400" dirty="0"/>
                <a:t>) 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0ADD7E-7E68-4680-A651-94366F5CF795}"/>
                </a:ext>
              </a:extLst>
            </p:cNvPr>
            <p:cNvSpPr txBox="1"/>
            <p:nvPr/>
          </p:nvSpPr>
          <p:spPr>
            <a:xfrm>
              <a:off x="4231015" y="4014520"/>
              <a:ext cx="609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h</a:t>
              </a:r>
              <a:r>
                <a:rPr lang="de-DE" sz="1400" baseline="30000" dirty="0"/>
                <a:t>e</a:t>
              </a:r>
              <a:r>
                <a:rPr lang="de-DE" sz="1400" baseline="-25000" dirty="0"/>
                <a:t>max</a:t>
              </a:r>
              <a:endParaRPr lang="en-US" sz="1400" baseline="-25000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BDDB10-AF02-4D19-94E5-675D5FF6C5A0}"/>
                </a:ext>
              </a:extLst>
            </p:cNvPr>
            <p:cNvCxnSpPr/>
            <p:nvPr/>
          </p:nvCxnSpPr>
          <p:spPr>
            <a:xfrm flipV="1">
              <a:off x="2901639" y="2988484"/>
              <a:ext cx="0" cy="962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4D5D48-645E-4E08-A3AB-52F607A41A66}"/>
                </a:ext>
              </a:extLst>
            </p:cNvPr>
            <p:cNvSpPr txBox="1"/>
            <p:nvPr/>
          </p:nvSpPr>
          <p:spPr>
            <a:xfrm>
              <a:off x="2965726" y="3780145"/>
              <a:ext cx="245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0</a:t>
              </a:r>
              <a:endParaRPr lang="en-US" sz="1400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7C9622-F670-4AA1-9C98-A8E5EF74FFB1}"/>
                </a:ext>
              </a:extLst>
            </p:cNvPr>
            <p:cNvSpPr txBox="1"/>
            <p:nvPr/>
          </p:nvSpPr>
          <p:spPr>
            <a:xfrm>
              <a:off x="2961569" y="2546052"/>
              <a:ext cx="245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1</a:t>
              </a:r>
              <a:endParaRPr lang="en-US" sz="1400" baseline="-250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CAC4B81-2AC1-4F8B-9D6D-57CCC296AFBA}"/>
                </a:ext>
              </a:extLst>
            </p:cNvPr>
            <p:cNvCxnSpPr>
              <a:cxnSpLocks/>
            </p:cNvCxnSpPr>
            <p:nvPr/>
          </p:nvCxnSpPr>
          <p:spPr>
            <a:xfrm>
              <a:off x="4902261" y="4093235"/>
              <a:ext cx="7792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E65FDE-4C00-4C67-9614-FBF6770A9D03}"/>
                </a:ext>
              </a:extLst>
            </p:cNvPr>
            <p:cNvSpPr txBox="1"/>
            <p:nvPr/>
          </p:nvSpPr>
          <p:spPr>
            <a:xfrm>
              <a:off x="4955203" y="4085999"/>
              <a:ext cx="779268" cy="323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H</a:t>
              </a:r>
              <a:r>
                <a:rPr lang="de-DE" sz="1400" baseline="30000" dirty="0"/>
                <a:t>e</a:t>
              </a:r>
              <a:r>
                <a:rPr lang="de-DE" sz="1400" dirty="0"/>
                <a:t>(L</a:t>
              </a:r>
              <a:r>
                <a:rPr lang="en-US" sz="1400" baseline="-25000" dirty="0"/>
                <a:t>pol</a:t>
              </a:r>
              <a:r>
                <a:rPr lang="de-DE" sz="1400" dirty="0"/>
                <a:t>) </a:t>
              </a:r>
              <a:endParaRPr lang="en-US" sz="1400" baseline="-25000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327B76A-01CC-4514-B3CC-FB859A750B0E}"/>
              </a:ext>
            </a:extLst>
          </p:cNvPr>
          <p:cNvSpPr txBox="1"/>
          <p:nvPr/>
        </p:nvSpPr>
        <p:spPr>
          <a:xfrm>
            <a:off x="4222550" y="2564928"/>
            <a:ext cx="1540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ƒ</a:t>
            </a:r>
            <a:r>
              <a:rPr lang="de-DE" sz="1400" baseline="-25000" dirty="0"/>
              <a:t>3</a:t>
            </a:r>
            <a:r>
              <a:rPr lang="de-DE" sz="1400" dirty="0"/>
              <a:t>(C</a:t>
            </a:r>
            <a:r>
              <a:rPr lang="en-US" sz="1400" baseline="-25000" dirty="0"/>
              <a:t>pol</a:t>
            </a:r>
            <a:r>
              <a:rPr lang="de-DE" sz="1400" dirty="0"/>
              <a:t>) = </a:t>
            </a:r>
            <a:r>
              <a:rPr lang="el-GR" sz="1400" dirty="0"/>
              <a:t>Φ</a:t>
            </a:r>
            <a:r>
              <a:rPr lang="de-DE" sz="1400" dirty="0"/>
              <a:t>(B</a:t>
            </a:r>
            <a:r>
              <a:rPr lang="de-DE" sz="1400" baseline="30000" dirty="0"/>
              <a:t>e</a:t>
            </a:r>
            <a:r>
              <a:rPr lang="de-DE" sz="1400" dirty="0"/>
              <a:t>(C</a:t>
            </a:r>
            <a:r>
              <a:rPr lang="en-US" sz="1400" baseline="-25000" dirty="0"/>
              <a:t>pol</a:t>
            </a:r>
            <a:r>
              <a:rPr lang="de-DE" sz="1400" dirty="0"/>
              <a:t>))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22A3342-E325-463C-A64F-EA1EB9D862C6}"/>
              </a:ext>
            </a:extLst>
          </p:cNvPr>
          <p:cNvSpPr/>
          <p:nvPr/>
        </p:nvSpPr>
        <p:spPr>
          <a:xfrm>
            <a:off x="3731524" y="2588643"/>
            <a:ext cx="315621" cy="307777"/>
          </a:xfrm>
          <a:prstGeom prst="ellipse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5386"/>
                </a:solidFill>
              </a:rPr>
              <a:t>3</a:t>
            </a:r>
            <a:endParaRPr lang="en-US" sz="1400" b="1" dirty="0">
              <a:solidFill>
                <a:srgbClr val="005386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CBA074-FF81-4C76-A9BF-C94436363234}"/>
              </a:ext>
            </a:extLst>
          </p:cNvPr>
          <p:cNvSpPr/>
          <p:nvPr/>
        </p:nvSpPr>
        <p:spPr>
          <a:xfrm>
            <a:off x="3525742" y="2493864"/>
            <a:ext cx="3182238" cy="23550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E05DD6-4951-45F2-9178-DAB65BFCD3AB}"/>
              </a:ext>
            </a:extLst>
          </p:cNvPr>
          <p:cNvSpPr/>
          <p:nvPr/>
        </p:nvSpPr>
        <p:spPr>
          <a:xfrm>
            <a:off x="344660" y="2493863"/>
            <a:ext cx="3181082" cy="2355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DBA22C-9233-4DA7-93E0-6D8C3D6E9632}"/>
              </a:ext>
            </a:extLst>
          </p:cNvPr>
          <p:cNvSpPr/>
          <p:nvPr/>
        </p:nvSpPr>
        <p:spPr>
          <a:xfrm>
            <a:off x="343173" y="1446583"/>
            <a:ext cx="5200114" cy="1043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9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5" grpId="0"/>
      <p:bldP spid="46" grpId="0" animBg="1"/>
      <p:bldP spid="44" grpId="0" animBg="1"/>
      <p:bldP spid="4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66B4D8C-846F-4514-AAF8-EF62425EAA00}"/>
              </a:ext>
            </a:extLst>
          </p:cNvPr>
          <p:cNvGrpSpPr/>
          <p:nvPr/>
        </p:nvGrpSpPr>
        <p:grpSpPr>
          <a:xfrm>
            <a:off x="5639362" y="3132927"/>
            <a:ext cx="757062" cy="523220"/>
            <a:chOff x="4669171" y="3270510"/>
            <a:chExt cx="757062" cy="523220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FB49C64-B413-4085-859F-B6A3EEE0A5DA}"/>
                </a:ext>
              </a:extLst>
            </p:cNvPr>
            <p:cNvSpPr txBox="1"/>
            <p:nvPr/>
          </p:nvSpPr>
          <p:spPr>
            <a:xfrm>
              <a:off x="4669171" y="3270510"/>
              <a:ext cx="757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dƒ</a:t>
              </a:r>
              <a:r>
                <a:rPr lang="de-DE" sz="1400" baseline="-25000" dirty="0"/>
                <a:t>3</a:t>
              </a:r>
              <a:r>
                <a:rPr lang="de-DE" sz="1400" dirty="0"/>
                <a:t>(C</a:t>
              </a:r>
              <a:r>
                <a:rPr lang="en-US" sz="1400" baseline="-25000" dirty="0"/>
                <a:t>pol</a:t>
              </a:r>
              <a:r>
                <a:rPr lang="de-DE" sz="1400" dirty="0"/>
                <a:t>)</a:t>
              </a:r>
            </a:p>
            <a:p>
              <a:r>
                <a:rPr lang="de-DE" sz="1400" dirty="0"/>
                <a:t>   dC</a:t>
              </a:r>
              <a:r>
                <a:rPr lang="de-DE" sz="1400" baseline="-25000" dirty="0"/>
                <a:t>pol</a:t>
              </a:r>
              <a:endParaRPr lang="en-US" sz="1400" dirty="0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1C5EB47-678D-448D-9FEE-CC4FFADEAEDF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22" y="3560057"/>
              <a:ext cx="5976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r>
              <a:rPr lang="de-DE" dirty="0"/>
              <a:t>SENSITIVITY MAPPING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PROPOSED CONCEPT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1FA58A-0ECD-4C3A-9CF4-5D10B4D579BC}"/>
              </a:ext>
            </a:extLst>
          </p:cNvPr>
          <p:cNvGrpSpPr/>
          <p:nvPr/>
        </p:nvGrpSpPr>
        <p:grpSpPr>
          <a:xfrm>
            <a:off x="1705887" y="1116021"/>
            <a:ext cx="2044572" cy="541461"/>
            <a:chOff x="3895563" y="837887"/>
            <a:chExt cx="2044572" cy="5414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B2BD06-590C-4F88-8BA9-21C3EBF45523}"/>
                </a:ext>
              </a:extLst>
            </p:cNvPr>
            <p:cNvGrpSpPr/>
            <p:nvPr/>
          </p:nvGrpSpPr>
          <p:grpSpPr>
            <a:xfrm>
              <a:off x="3895563" y="837887"/>
              <a:ext cx="1170443" cy="526772"/>
              <a:chOff x="6381684" y="4174953"/>
              <a:chExt cx="1170443" cy="52677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0B897F4-FEA8-4D52-8190-58730265CCF6}"/>
                  </a:ext>
                </a:extLst>
              </p:cNvPr>
              <p:cNvGrpSpPr/>
              <p:nvPr/>
            </p:nvGrpSpPr>
            <p:grpSpPr>
              <a:xfrm>
                <a:off x="6796423" y="4174953"/>
                <a:ext cx="467728" cy="523220"/>
                <a:chOff x="3254096" y="3177577"/>
                <a:chExt cx="467728" cy="52322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6D287A-7AC3-4946-9702-2AAB48A60142}"/>
                    </a:ext>
                  </a:extLst>
                </p:cNvPr>
                <p:cNvSpPr txBox="1"/>
                <p:nvPr/>
              </p:nvSpPr>
              <p:spPr>
                <a:xfrm>
                  <a:off x="3254096" y="3177577"/>
                  <a:ext cx="46772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1400" dirty="0"/>
                    <a:t>δΦ</a:t>
                  </a:r>
                  <a:endParaRPr lang="de-DE" sz="1400" dirty="0"/>
                </a:p>
                <a:p>
                  <a:r>
                    <a:rPr lang="el-GR" sz="1400" dirty="0"/>
                    <a:t>δ</a:t>
                  </a:r>
                  <a:r>
                    <a:rPr lang="el-GR" sz="1400" b="1" dirty="0"/>
                    <a:t>ρ</a:t>
                  </a:r>
                  <a:endParaRPr lang="de-DE" b="1" dirty="0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92B467C-618B-46F2-A7A6-99F2443458E3}"/>
                    </a:ext>
                  </a:extLst>
                </p:cNvPr>
                <p:cNvCxnSpPr/>
                <p:nvPr/>
              </p:nvCxnSpPr>
              <p:spPr>
                <a:xfrm>
                  <a:off x="3337488" y="3451542"/>
                  <a:ext cx="224365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60C557D-D9E2-4782-85CB-761D79ECC657}"/>
                  </a:ext>
                </a:extLst>
              </p:cNvPr>
              <p:cNvGrpSpPr/>
              <p:nvPr/>
            </p:nvGrpSpPr>
            <p:grpSpPr>
              <a:xfrm>
                <a:off x="6381684" y="4178505"/>
                <a:ext cx="467728" cy="523220"/>
                <a:chOff x="3708036" y="2938459"/>
                <a:chExt cx="467728" cy="523220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343EF7-DB2D-4206-B501-E1833B3FFDCB}"/>
                    </a:ext>
                  </a:extLst>
                </p:cNvPr>
                <p:cNvSpPr txBox="1"/>
                <p:nvPr/>
              </p:nvSpPr>
              <p:spPr>
                <a:xfrm>
                  <a:off x="3708036" y="2938459"/>
                  <a:ext cx="46772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d</a:t>
                  </a:r>
                  <a:r>
                    <a:rPr lang="el-GR" sz="1400" dirty="0"/>
                    <a:t>Φ</a:t>
                  </a:r>
                  <a:endParaRPr lang="de-DE" sz="1400" dirty="0"/>
                </a:p>
                <a:p>
                  <a:r>
                    <a:rPr lang="de-DE" sz="1400" b="1" dirty="0"/>
                    <a:t>dP</a:t>
                  </a:r>
                  <a:endParaRPr lang="en-US" sz="1400" b="1" dirty="0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5AE01BB-79AC-4F35-87FE-B5B87F59D59F}"/>
                    </a:ext>
                  </a:extLst>
                </p:cNvPr>
                <p:cNvCxnSpPr/>
                <p:nvPr/>
              </p:nvCxnSpPr>
              <p:spPr>
                <a:xfrm>
                  <a:off x="3787428" y="3206732"/>
                  <a:ext cx="224365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997E52C-CE8E-4DFD-921D-073B8F3553B3}"/>
                  </a:ext>
                </a:extLst>
              </p:cNvPr>
              <p:cNvGrpSpPr/>
              <p:nvPr/>
            </p:nvGrpSpPr>
            <p:grpSpPr>
              <a:xfrm>
                <a:off x="7084399" y="4174953"/>
                <a:ext cx="467728" cy="523220"/>
                <a:chOff x="3254096" y="3177577"/>
                <a:chExt cx="467728" cy="52322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6197FF-AC24-49DD-BB9E-4E63D8EA0525}"/>
                    </a:ext>
                  </a:extLst>
                </p:cNvPr>
                <p:cNvSpPr txBox="1"/>
                <p:nvPr/>
              </p:nvSpPr>
              <p:spPr>
                <a:xfrm>
                  <a:off x="3254096" y="3177577"/>
                  <a:ext cx="46772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d</a:t>
                  </a:r>
                  <a:r>
                    <a:rPr lang="el-GR" sz="1400" b="1" dirty="0"/>
                    <a:t>ρ</a:t>
                  </a:r>
                  <a:endParaRPr lang="de-DE" sz="1400" dirty="0"/>
                </a:p>
                <a:p>
                  <a:r>
                    <a:rPr lang="de-DE" sz="1400" dirty="0"/>
                    <a:t>d</a:t>
                  </a:r>
                  <a:r>
                    <a:rPr lang="en-US" sz="1400" b="1" dirty="0"/>
                    <a:t>P</a:t>
                  </a:r>
                  <a:endParaRPr lang="de-DE" b="1" dirty="0"/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25E0A314-F368-4149-9310-58757E364584}"/>
                    </a:ext>
                  </a:extLst>
                </p:cNvPr>
                <p:cNvCxnSpPr/>
                <p:nvPr/>
              </p:nvCxnSpPr>
              <p:spPr>
                <a:xfrm>
                  <a:off x="3331049" y="3451542"/>
                  <a:ext cx="224365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2FD127-6D01-4796-9BBC-5BC79F0E8FDB}"/>
                  </a:ext>
                </a:extLst>
              </p:cNvPr>
              <p:cNvSpPr txBox="1"/>
              <p:nvPr/>
            </p:nvSpPr>
            <p:spPr>
              <a:xfrm>
                <a:off x="6646412" y="4286226"/>
                <a:ext cx="2318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=</a:t>
                </a:r>
                <a:endParaRPr lang="en-US" sz="1400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1E7476-5DE4-4186-97E8-679FADC90BE1}"/>
                </a:ext>
              </a:extLst>
            </p:cNvPr>
            <p:cNvSpPr/>
            <p:nvPr/>
          </p:nvSpPr>
          <p:spPr>
            <a:xfrm>
              <a:off x="3895563" y="837887"/>
              <a:ext cx="1955048" cy="523220"/>
            </a:xfrm>
            <a:prstGeom prst="rect">
              <a:avLst/>
            </a:prstGeom>
            <a:noFill/>
            <a:ln>
              <a:solidFill>
                <a:srgbClr val="0F54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804E37-7144-441A-BA48-034667E36EEF}"/>
                </a:ext>
              </a:extLst>
            </p:cNvPr>
            <p:cNvSpPr txBox="1"/>
            <p:nvPr/>
          </p:nvSpPr>
          <p:spPr>
            <a:xfrm>
              <a:off x="4847384" y="946578"/>
              <a:ext cx="23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=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2A7D24-9CAE-40D2-80B4-B4DE464BF616}"/>
                </a:ext>
              </a:extLst>
            </p:cNvPr>
            <p:cNvSpPr txBox="1"/>
            <p:nvPr/>
          </p:nvSpPr>
          <p:spPr>
            <a:xfrm>
              <a:off x="5013017" y="844505"/>
              <a:ext cx="467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400" dirty="0"/>
                <a:t>δΦ</a:t>
              </a:r>
              <a:endParaRPr lang="de-DE" sz="1400" dirty="0"/>
            </a:p>
            <a:p>
              <a:r>
                <a:rPr lang="el-GR" sz="1400" dirty="0"/>
                <a:t>δ</a:t>
              </a:r>
              <a:r>
                <a:rPr lang="el-GR" sz="1400" b="1" dirty="0"/>
                <a:t>ρ</a:t>
              </a:r>
              <a:endParaRPr lang="de-DE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12AEE4-18A9-453A-A1AF-E864DEED0816}"/>
                </a:ext>
              </a:extLst>
            </p:cNvPr>
            <p:cNvSpPr txBox="1"/>
            <p:nvPr/>
          </p:nvSpPr>
          <p:spPr>
            <a:xfrm>
              <a:off x="5300993" y="856128"/>
              <a:ext cx="63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d</a:t>
              </a:r>
              <a:r>
                <a:rPr lang="de-DE" sz="1400" i="1" dirty="0"/>
                <a:t>F</a:t>
              </a:r>
              <a:r>
                <a:rPr lang="de-DE" sz="1400" dirty="0"/>
                <a:t>(</a:t>
              </a:r>
              <a:r>
                <a:rPr lang="de-DE" sz="1400" b="1" dirty="0"/>
                <a:t>P</a:t>
              </a:r>
              <a:r>
                <a:rPr lang="de-DE" sz="1400" dirty="0"/>
                <a:t>)</a:t>
              </a:r>
            </a:p>
            <a:p>
              <a:r>
                <a:rPr lang="de-DE" sz="1400" dirty="0"/>
                <a:t>  d</a:t>
              </a:r>
              <a:r>
                <a:rPr lang="en-US" sz="1400" b="1" dirty="0"/>
                <a:t>P</a:t>
              </a:r>
              <a:endParaRPr lang="de-DE" b="1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DE2E254-D9FB-46CA-9463-156E2236E912}"/>
                </a:ext>
              </a:extLst>
            </p:cNvPr>
            <p:cNvCxnSpPr/>
            <p:nvPr/>
          </p:nvCxnSpPr>
          <p:spPr>
            <a:xfrm>
              <a:off x="5096283" y="1109272"/>
              <a:ext cx="22436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751968-1783-4394-A1AB-36E9CC3B31D9}"/>
                </a:ext>
              </a:extLst>
            </p:cNvPr>
            <p:cNvCxnSpPr/>
            <p:nvPr/>
          </p:nvCxnSpPr>
          <p:spPr>
            <a:xfrm>
              <a:off x="5376503" y="1109272"/>
              <a:ext cx="36134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E302A9C-108F-49C8-BDD7-BD7A803839D3}"/>
              </a:ext>
            </a:extLst>
          </p:cNvPr>
          <p:cNvGrpSpPr/>
          <p:nvPr/>
        </p:nvGrpSpPr>
        <p:grpSpPr>
          <a:xfrm>
            <a:off x="345126" y="1716044"/>
            <a:ext cx="5151883" cy="551561"/>
            <a:chOff x="1018941" y="1660422"/>
            <a:chExt cx="5151883" cy="5515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832F74-A364-484A-B69A-67246E4ED166}"/>
                </a:ext>
              </a:extLst>
            </p:cNvPr>
            <p:cNvGrpSpPr/>
            <p:nvPr/>
          </p:nvGrpSpPr>
          <p:grpSpPr>
            <a:xfrm>
              <a:off x="1452807" y="1688763"/>
              <a:ext cx="612538" cy="523220"/>
              <a:chOff x="6265694" y="4178415"/>
              <a:chExt cx="612538" cy="52322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41DB5AB-AC93-41C7-8ACC-B52D008A11E7}"/>
                  </a:ext>
                </a:extLst>
              </p:cNvPr>
              <p:cNvGrpSpPr/>
              <p:nvPr/>
            </p:nvGrpSpPr>
            <p:grpSpPr>
              <a:xfrm>
                <a:off x="6265694" y="4178415"/>
                <a:ext cx="577378" cy="523220"/>
                <a:chOff x="3592046" y="2938369"/>
                <a:chExt cx="577378" cy="523220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0892F2-EE28-4AB6-8E6D-874ADECD51F5}"/>
                    </a:ext>
                  </a:extLst>
                </p:cNvPr>
                <p:cNvSpPr txBox="1"/>
                <p:nvPr/>
              </p:nvSpPr>
              <p:spPr>
                <a:xfrm>
                  <a:off x="3592046" y="2938369"/>
                  <a:ext cx="57737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d</a:t>
                  </a:r>
                  <a:r>
                    <a:rPr lang="el-GR" sz="1400" dirty="0"/>
                    <a:t>Φ</a:t>
                  </a:r>
                  <a:endParaRPr lang="de-DE" sz="1400" dirty="0"/>
                </a:p>
                <a:p>
                  <a:r>
                    <a:rPr lang="de-DE" sz="1400" dirty="0"/>
                    <a:t>dA</a:t>
                  </a:r>
                  <a:r>
                    <a:rPr lang="de-DE" sz="1400" baseline="-25000" dirty="0"/>
                    <a:t>pol</a:t>
                  </a:r>
                  <a:endParaRPr lang="en-US" sz="1400" dirty="0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F5133A8-38DB-4459-96FF-20858D76733D}"/>
                    </a:ext>
                  </a:extLst>
                </p:cNvPr>
                <p:cNvCxnSpPr/>
                <p:nvPr/>
              </p:nvCxnSpPr>
              <p:spPr>
                <a:xfrm>
                  <a:off x="3657874" y="3206732"/>
                  <a:ext cx="328493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2CAFA2-60DA-4E8A-AE9C-72F3070F1A88}"/>
                  </a:ext>
                </a:extLst>
              </p:cNvPr>
              <p:cNvSpPr txBox="1"/>
              <p:nvPr/>
            </p:nvSpPr>
            <p:spPr>
              <a:xfrm>
                <a:off x="6646412" y="4286226"/>
                <a:ext cx="2318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=</a:t>
                </a:r>
                <a:endParaRPr lang="en-US" sz="1400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6F93EC-708B-4742-B594-BC52AD92A3A2}"/>
                </a:ext>
              </a:extLst>
            </p:cNvPr>
            <p:cNvGrpSpPr/>
            <p:nvPr/>
          </p:nvGrpSpPr>
          <p:grpSpPr>
            <a:xfrm>
              <a:off x="2072532" y="1666233"/>
              <a:ext cx="1730126" cy="529031"/>
              <a:chOff x="2693438" y="1668448"/>
              <a:chExt cx="1730126" cy="52903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5BD0A9-FAF6-4FFB-B6C1-0B978DA06C0B}"/>
                  </a:ext>
                </a:extLst>
              </p:cNvPr>
              <p:cNvSpPr txBox="1"/>
              <p:nvPr/>
            </p:nvSpPr>
            <p:spPr>
              <a:xfrm>
                <a:off x="2693438" y="1668448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400" dirty="0"/>
                  <a:t>δΦ</a:t>
                </a:r>
                <a:endParaRPr lang="de-DE" sz="1400" dirty="0"/>
              </a:p>
              <a:p>
                <a:r>
                  <a:rPr lang="el-GR" sz="1400" dirty="0"/>
                  <a:t>δρ</a:t>
                </a:r>
                <a:r>
                  <a:rPr lang="de-DE" sz="1400" baseline="-25000" dirty="0"/>
                  <a:t>e</a:t>
                </a:r>
                <a:endParaRPr lang="de-DE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8BDA97-C347-4F0D-9E13-CEA086A5FC7C}"/>
                  </a:ext>
                </a:extLst>
              </p:cNvPr>
              <p:cNvSpPr txBox="1"/>
              <p:nvPr/>
            </p:nvSpPr>
            <p:spPr>
              <a:xfrm>
                <a:off x="2981413" y="1674259"/>
                <a:ext cx="1442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d</a:t>
                </a:r>
                <a:r>
                  <a:rPr lang="de-DE" sz="1400" i="1" dirty="0"/>
                  <a:t>F</a:t>
                </a:r>
                <a:r>
                  <a:rPr lang="de-DE" sz="1400" dirty="0"/>
                  <a:t>(A</a:t>
                </a:r>
                <a:r>
                  <a:rPr lang="de-DE" sz="1400" baseline="-25000" dirty="0"/>
                  <a:t>pol</a:t>
                </a:r>
                <a:r>
                  <a:rPr lang="de-DE" sz="1400" dirty="0"/>
                  <a:t>, L</a:t>
                </a:r>
                <a:r>
                  <a:rPr lang="de-DE" sz="1400" baseline="-25000" dirty="0"/>
                  <a:t>pol</a:t>
                </a:r>
                <a:r>
                  <a:rPr lang="de-DE" sz="1400" dirty="0"/>
                  <a:t>, C</a:t>
                </a:r>
                <a:r>
                  <a:rPr lang="de-DE" sz="1400" baseline="-25000" dirty="0"/>
                  <a:t>pol</a:t>
                </a:r>
                <a:r>
                  <a:rPr lang="de-DE" sz="1400" dirty="0"/>
                  <a:t>)</a:t>
                </a:r>
              </a:p>
              <a:p>
                <a:r>
                  <a:rPr lang="de-DE" sz="1400" dirty="0"/>
                  <a:t>           d</a:t>
                </a:r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F54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A</a:t>
                </a:r>
                <a:r>
                  <a:rPr kumimoji="0" lang="de-DE" sz="1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F5486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pol</a:t>
                </a:r>
                <a:endParaRPr lang="de-DE" b="1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38829FD-849E-47DF-8938-0BBA44E12E32}"/>
                  </a:ext>
                </a:extLst>
              </p:cNvPr>
              <p:cNvCxnSpPr/>
              <p:nvPr/>
            </p:nvCxnSpPr>
            <p:spPr>
              <a:xfrm>
                <a:off x="2776704" y="1958399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2E6EB79-40C7-4A6D-909B-482CDF4C8432}"/>
                  </a:ext>
                </a:extLst>
              </p:cNvPr>
              <p:cNvCxnSpPr/>
              <p:nvPr/>
            </p:nvCxnSpPr>
            <p:spPr>
              <a:xfrm>
                <a:off x="3073532" y="1958400"/>
                <a:ext cx="113404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79CABF-AF9C-4C24-9C4E-CBE55CD0A85C}"/>
                </a:ext>
              </a:extLst>
            </p:cNvPr>
            <p:cNvSpPr/>
            <p:nvPr/>
          </p:nvSpPr>
          <p:spPr>
            <a:xfrm>
              <a:off x="1018941" y="1796575"/>
              <a:ext cx="315621" cy="307777"/>
            </a:xfrm>
            <a:prstGeom prst="ellipse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>
                  <a:solidFill>
                    <a:srgbClr val="005386"/>
                  </a:solidFill>
                </a:rPr>
                <a:t>1</a:t>
              </a:r>
              <a:endParaRPr lang="en-US" sz="1400" b="1" dirty="0">
                <a:solidFill>
                  <a:srgbClr val="00538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286AEE-47C8-46C9-BAAC-A0F192479554}"/>
                </a:ext>
              </a:extLst>
            </p:cNvPr>
            <p:cNvSpPr txBox="1"/>
            <p:nvPr/>
          </p:nvSpPr>
          <p:spPr>
            <a:xfrm>
              <a:off x="3586673" y="1796574"/>
              <a:ext cx="23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=</a:t>
              </a:r>
              <a:endParaRPr lang="en-US" sz="14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24DFD25-2177-48FF-A388-4BC71A35B78C}"/>
                </a:ext>
              </a:extLst>
            </p:cNvPr>
            <p:cNvGrpSpPr/>
            <p:nvPr/>
          </p:nvGrpSpPr>
          <p:grpSpPr>
            <a:xfrm>
              <a:off x="3852417" y="1660422"/>
              <a:ext cx="1730126" cy="529031"/>
              <a:chOff x="2693438" y="1668448"/>
              <a:chExt cx="1730126" cy="52903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98E9FB-8B03-459D-AD8C-8AA1D89359D9}"/>
                  </a:ext>
                </a:extLst>
              </p:cNvPr>
              <p:cNvSpPr txBox="1"/>
              <p:nvPr/>
            </p:nvSpPr>
            <p:spPr>
              <a:xfrm>
                <a:off x="2693438" y="1668448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400" dirty="0"/>
                  <a:t>δΦ</a:t>
                </a:r>
                <a:endParaRPr lang="de-DE" sz="1400" dirty="0"/>
              </a:p>
              <a:p>
                <a:r>
                  <a:rPr lang="el-GR" sz="1400" dirty="0"/>
                  <a:t>δρ</a:t>
                </a:r>
                <a:r>
                  <a:rPr lang="de-DE" sz="1400" baseline="-25000" dirty="0"/>
                  <a:t>e</a:t>
                </a:r>
                <a:endParaRPr lang="de-DE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3C204C-5E18-452A-8F99-1D38A1FD331A}"/>
                  </a:ext>
                </a:extLst>
              </p:cNvPr>
              <p:cNvSpPr txBox="1"/>
              <p:nvPr/>
            </p:nvSpPr>
            <p:spPr>
              <a:xfrm>
                <a:off x="2981413" y="1674259"/>
                <a:ext cx="1442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 dƒ</a:t>
                </a:r>
                <a:r>
                  <a:rPr lang="de-DE" sz="1400" baseline="-25000" dirty="0"/>
                  <a:t>1</a:t>
                </a:r>
                <a:r>
                  <a:rPr lang="de-DE" sz="1400" dirty="0"/>
                  <a:t>(A</a:t>
                </a:r>
                <a:r>
                  <a:rPr lang="en-US" sz="1400" baseline="-25000" dirty="0"/>
                  <a:t>pol</a:t>
                </a:r>
                <a:r>
                  <a:rPr lang="de-DE" sz="1400" dirty="0"/>
                  <a:t>)</a:t>
                </a:r>
              </a:p>
              <a:p>
                <a:r>
                  <a:rPr lang="de-DE" sz="1400" dirty="0"/>
                  <a:t>    d</a:t>
                </a:r>
                <a:r>
                  <a:rPr lang="en-US" sz="1400" dirty="0" err="1"/>
                  <a:t>A</a:t>
                </a:r>
                <a:r>
                  <a:rPr lang="en-US" sz="1400" baseline="-25000" dirty="0" err="1"/>
                  <a:t>pol</a:t>
                </a:r>
                <a:endParaRPr lang="de-DE" b="1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668647F-AEB0-40A1-981B-7ADDC0AB6EBE}"/>
                  </a:ext>
                </a:extLst>
              </p:cNvPr>
              <p:cNvCxnSpPr/>
              <p:nvPr/>
            </p:nvCxnSpPr>
            <p:spPr>
              <a:xfrm>
                <a:off x="2776704" y="1958399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8ED8049-7AB8-4641-A032-FFD82DB8C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532" y="1958400"/>
                <a:ext cx="614873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7A529F-AD2C-46F2-9D51-BA9C2A36B26A}"/>
                </a:ext>
              </a:extLst>
            </p:cNvPr>
            <p:cNvSpPr txBox="1"/>
            <p:nvPr/>
          </p:nvSpPr>
          <p:spPr>
            <a:xfrm>
              <a:off x="4728673" y="1744896"/>
              <a:ext cx="14421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/>
                <a:t>. ƒ</a:t>
              </a:r>
              <a:r>
                <a:rPr lang="de-DE" sz="1400" baseline="-25000" dirty="0"/>
                <a:t>2</a:t>
              </a:r>
              <a:r>
                <a:rPr lang="en-US" sz="1400" dirty="0"/>
                <a:t>(</a:t>
              </a:r>
              <a:r>
                <a:rPr lang="en-US" sz="1400" dirty="0" err="1"/>
                <a:t>L</a:t>
              </a:r>
              <a:r>
                <a:rPr lang="en-US" sz="1400" baseline="-25000" dirty="0" err="1"/>
                <a:t>pol</a:t>
              </a:r>
              <a:r>
                <a:rPr lang="de-DE" sz="1400" dirty="0"/>
                <a:t>) . ƒ</a:t>
              </a:r>
              <a:r>
                <a:rPr lang="de-DE" sz="1400" baseline="-25000" dirty="0"/>
                <a:t>3</a:t>
              </a:r>
              <a:r>
                <a:rPr lang="de-DE" sz="1400" dirty="0"/>
                <a:t>(</a:t>
              </a:r>
              <a:r>
                <a:rPr lang="en-US" sz="1400" dirty="0" err="1"/>
                <a:t>C</a:t>
              </a:r>
              <a:r>
                <a:rPr lang="en-US" sz="1400" baseline="-25000" dirty="0" err="1"/>
                <a:t>pol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84FC4D0-E9D2-4D0D-8D42-62898EA020DF}"/>
              </a:ext>
            </a:extLst>
          </p:cNvPr>
          <p:cNvGrpSpPr/>
          <p:nvPr/>
        </p:nvGrpSpPr>
        <p:grpSpPr>
          <a:xfrm>
            <a:off x="336916" y="2890820"/>
            <a:ext cx="5151883" cy="551651"/>
            <a:chOff x="1018941" y="1660422"/>
            <a:chExt cx="5151883" cy="55165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0B84ECE-B7C3-42DB-AA53-68D0EB40B5C3}"/>
                </a:ext>
              </a:extLst>
            </p:cNvPr>
            <p:cNvGrpSpPr/>
            <p:nvPr/>
          </p:nvGrpSpPr>
          <p:grpSpPr>
            <a:xfrm>
              <a:off x="1467809" y="1688853"/>
              <a:ext cx="597536" cy="523220"/>
              <a:chOff x="6280696" y="4178505"/>
              <a:chExt cx="597536" cy="52322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7D26C3A-628C-4945-AADB-F41BEEB0CBEE}"/>
                  </a:ext>
                </a:extLst>
              </p:cNvPr>
              <p:cNvGrpSpPr/>
              <p:nvPr/>
            </p:nvGrpSpPr>
            <p:grpSpPr>
              <a:xfrm>
                <a:off x="6280696" y="4178505"/>
                <a:ext cx="577378" cy="523220"/>
                <a:chOff x="3607048" y="2938459"/>
                <a:chExt cx="577378" cy="523220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CFE089D-E924-4EF4-8210-CCB5352EFEC1}"/>
                    </a:ext>
                  </a:extLst>
                </p:cNvPr>
                <p:cNvSpPr txBox="1"/>
                <p:nvPr/>
              </p:nvSpPr>
              <p:spPr>
                <a:xfrm>
                  <a:off x="3607048" y="2938459"/>
                  <a:ext cx="57737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d</a:t>
                  </a:r>
                  <a:r>
                    <a:rPr lang="el-GR" sz="1400" dirty="0"/>
                    <a:t>Φ</a:t>
                  </a:r>
                  <a:endParaRPr lang="de-DE" sz="1400" dirty="0"/>
                </a:p>
                <a:p>
                  <a:r>
                    <a:rPr lang="de-DE" sz="1400" dirty="0"/>
                    <a:t>dL</a:t>
                  </a:r>
                  <a:r>
                    <a:rPr lang="de-DE" sz="1400" baseline="-25000" dirty="0"/>
                    <a:t>pol</a:t>
                  </a:r>
                  <a:endParaRPr lang="en-US" sz="1400" dirty="0"/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0BF921FA-1FE3-459A-BC82-5DCDC480E5EC}"/>
                    </a:ext>
                  </a:extLst>
                </p:cNvPr>
                <p:cNvCxnSpPr/>
                <p:nvPr/>
              </p:nvCxnSpPr>
              <p:spPr>
                <a:xfrm>
                  <a:off x="3657874" y="3206732"/>
                  <a:ext cx="328493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1A01F5C-EB7E-4EA0-BE57-13FA031FA1FD}"/>
                  </a:ext>
                </a:extLst>
              </p:cNvPr>
              <p:cNvSpPr txBox="1"/>
              <p:nvPr/>
            </p:nvSpPr>
            <p:spPr>
              <a:xfrm>
                <a:off x="6646412" y="4286226"/>
                <a:ext cx="2318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=</a:t>
                </a:r>
                <a:endParaRPr lang="en-US" sz="1400" dirty="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4A0541C-2C42-4F12-BDCB-826EC43E1B10}"/>
                </a:ext>
              </a:extLst>
            </p:cNvPr>
            <p:cNvGrpSpPr/>
            <p:nvPr/>
          </p:nvGrpSpPr>
          <p:grpSpPr>
            <a:xfrm>
              <a:off x="2072532" y="1666233"/>
              <a:ext cx="1730126" cy="529031"/>
              <a:chOff x="2693438" y="1668448"/>
              <a:chExt cx="1730126" cy="529031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B28F1D0-C20E-41DC-8B6C-C614A21F6C85}"/>
                  </a:ext>
                </a:extLst>
              </p:cNvPr>
              <p:cNvSpPr txBox="1"/>
              <p:nvPr/>
            </p:nvSpPr>
            <p:spPr>
              <a:xfrm>
                <a:off x="2693438" y="1668448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400" dirty="0"/>
                  <a:t>δΦ</a:t>
                </a:r>
                <a:endParaRPr lang="de-DE" sz="1400" dirty="0"/>
              </a:p>
              <a:p>
                <a:r>
                  <a:rPr lang="el-GR" sz="1400" dirty="0"/>
                  <a:t>δρ</a:t>
                </a:r>
                <a:r>
                  <a:rPr lang="de-DE" sz="1400" baseline="-25000" dirty="0"/>
                  <a:t>e</a:t>
                </a:r>
                <a:endParaRPr lang="de-DE" b="1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3A870E6-205C-4525-98D7-F3CAF76E265D}"/>
                  </a:ext>
                </a:extLst>
              </p:cNvPr>
              <p:cNvSpPr txBox="1"/>
              <p:nvPr/>
            </p:nvSpPr>
            <p:spPr>
              <a:xfrm>
                <a:off x="2981413" y="1674259"/>
                <a:ext cx="1442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d</a:t>
                </a:r>
                <a:r>
                  <a:rPr lang="de-DE" sz="1400" i="1" dirty="0"/>
                  <a:t>F</a:t>
                </a:r>
                <a:r>
                  <a:rPr lang="de-DE" sz="1400" dirty="0"/>
                  <a:t>(A</a:t>
                </a:r>
                <a:r>
                  <a:rPr lang="de-DE" sz="1400" baseline="-25000" dirty="0"/>
                  <a:t>pol</a:t>
                </a:r>
                <a:r>
                  <a:rPr lang="de-DE" sz="1400" dirty="0"/>
                  <a:t>, L</a:t>
                </a:r>
                <a:r>
                  <a:rPr lang="de-DE" sz="1400" baseline="-25000" dirty="0"/>
                  <a:t>pol</a:t>
                </a:r>
                <a:r>
                  <a:rPr lang="de-DE" sz="1400" dirty="0"/>
                  <a:t>, C</a:t>
                </a:r>
                <a:r>
                  <a:rPr lang="de-DE" sz="1400" baseline="-25000" dirty="0"/>
                  <a:t>pol</a:t>
                </a:r>
                <a:r>
                  <a:rPr lang="de-DE" sz="1400" dirty="0"/>
                  <a:t>)</a:t>
                </a:r>
              </a:p>
              <a:p>
                <a:r>
                  <a:rPr lang="de-DE" sz="1400" dirty="0"/>
                  <a:t>           dL</a:t>
                </a:r>
                <a:r>
                  <a:rPr lang="de-DE" sz="1400" baseline="-25000" dirty="0"/>
                  <a:t>pol</a:t>
                </a:r>
                <a:endParaRPr lang="de-DE" b="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C9BD7E4-1964-4F89-BBDE-8043D81627EA}"/>
                  </a:ext>
                </a:extLst>
              </p:cNvPr>
              <p:cNvCxnSpPr/>
              <p:nvPr/>
            </p:nvCxnSpPr>
            <p:spPr>
              <a:xfrm>
                <a:off x="2776704" y="1958399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EE39076-485C-433B-A17B-AA358FF89EE7}"/>
                  </a:ext>
                </a:extLst>
              </p:cNvPr>
              <p:cNvCxnSpPr/>
              <p:nvPr/>
            </p:nvCxnSpPr>
            <p:spPr>
              <a:xfrm>
                <a:off x="3073532" y="1958400"/>
                <a:ext cx="113404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EBE679-BDC0-4D28-B35F-F46AA5BE317B}"/>
                </a:ext>
              </a:extLst>
            </p:cNvPr>
            <p:cNvSpPr/>
            <p:nvPr/>
          </p:nvSpPr>
          <p:spPr>
            <a:xfrm>
              <a:off x="1018941" y="1796575"/>
              <a:ext cx="315621" cy="307777"/>
            </a:xfrm>
            <a:prstGeom prst="ellipse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>
                  <a:solidFill>
                    <a:srgbClr val="005386"/>
                  </a:solidFill>
                </a:rPr>
                <a:t>2</a:t>
              </a:r>
              <a:endParaRPr lang="en-US" sz="1400" b="1" dirty="0">
                <a:solidFill>
                  <a:srgbClr val="005386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400404-7646-4E1D-BBE5-272BBADD199E}"/>
                </a:ext>
              </a:extLst>
            </p:cNvPr>
            <p:cNvSpPr txBox="1"/>
            <p:nvPr/>
          </p:nvSpPr>
          <p:spPr>
            <a:xfrm>
              <a:off x="3586673" y="1796574"/>
              <a:ext cx="23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=</a:t>
              </a:r>
              <a:endParaRPr lang="en-US" sz="1400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122F34D-DB5E-4479-A5FC-A0A97502D308}"/>
                </a:ext>
              </a:extLst>
            </p:cNvPr>
            <p:cNvGrpSpPr/>
            <p:nvPr/>
          </p:nvGrpSpPr>
          <p:grpSpPr>
            <a:xfrm>
              <a:off x="3852417" y="1660422"/>
              <a:ext cx="1730126" cy="529031"/>
              <a:chOff x="2693438" y="1668448"/>
              <a:chExt cx="1730126" cy="52903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583FED-7BB8-4880-8DD7-A2ABADF3C4B9}"/>
                  </a:ext>
                </a:extLst>
              </p:cNvPr>
              <p:cNvSpPr txBox="1"/>
              <p:nvPr/>
            </p:nvSpPr>
            <p:spPr>
              <a:xfrm>
                <a:off x="2693438" y="1668448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400" dirty="0"/>
                  <a:t>δΦ</a:t>
                </a:r>
                <a:endParaRPr lang="de-DE" sz="1400" dirty="0"/>
              </a:p>
              <a:p>
                <a:r>
                  <a:rPr lang="el-GR" sz="1400" dirty="0"/>
                  <a:t>δρ</a:t>
                </a:r>
                <a:r>
                  <a:rPr lang="de-DE" sz="1400" baseline="-25000" dirty="0"/>
                  <a:t>e</a:t>
                </a:r>
                <a:endParaRPr lang="de-DE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CE671DB-F7FA-4E46-A5AD-378B8066D937}"/>
                  </a:ext>
                </a:extLst>
              </p:cNvPr>
              <p:cNvSpPr txBox="1"/>
              <p:nvPr/>
            </p:nvSpPr>
            <p:spPr>
              <a:xfrm>
                <a:off x="2981413" y="1674259"/>
                <a:ext cx="1442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 dƒ</a:t>
                </a:r>
                <a:r>
                  <a:rPr lang="de-DE" sz="1400" baseline="-25000" dirty="0"/>
                  <a:t>2</a:t>
                </a:r>
                <a:r>
                  <a:rPr lang="de-DE" sz="1400" dirty="0"/>
                  <a:t>(L</a:t>
                </a:r>
                <a:r>
                  <a:rPr lang="en-US" sz="1400" baseline="-25000" dirty="0"/>
                  <a:t>pol</a:t>
                </a:r>
                <a:r>
                  <a:rPr lang="de-DE" sz="1400" dirty="0"/>
                  <a:t>)</a:t>
                </a:r>
              </a:p>
              <a:p>
                <a:r>
                  <a:rPr lang="de-DE" sz="1400" dirty="0"/>
                  <a:t>    d</a:t>
                </a:r>
                <a:r>
                  <a:rPr lang="en-US" sz="1400" dirty="0" err="1"/>
                  <a:t>L</a:t>
                </a:r>
                <a:r>
                  <a:rPr lang="en-US" sz="1400" baseline="-25000" dirty="0" err="1"/>
                  <a:t>pol</a:t>
                </a:r>
                <a:endParaRPr lang="de-DE" b="1" dirty="0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3F191BA-2546-4477-AE90-F829E78A968D}"/>
                  </a:ext>
                </a:extLst>
              </p:cNvPr>
              <p:cNvCxnSpPr/>
              <p:nvPr/>
            </p:nvCxnSpPr>
            <p:spPr>
              <a:xfrm>
                <a:off x="2776704" y="1958399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8528154-3641-49B7-BCA2-F5020DA77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532" y="1958400"/>
                <a:ext cx="614873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E3AF579-B425-4B7B-B48E-6869B45F64E1}"/>
                </a:ext>
              </a:extLst>
            </p:cNvPr>
            <p:cNvSpPr txBox="1"/>
            <p:nvPr/>
          </p:nvSpPr>
          <p:spPr>
            <a:xfrm>
              <a:off x="4728673" y="1744896"/>
              <a:ext cx="14421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/>
                <a:t>. ƒ</a:t>
              </a:r>
              <a:r>
                <a:rPr lang="de-DE" sz="1400" baseline="-25000" dirty="0"/>
                <a:t>1</a:t>
              </a:r>
              <a:r>
                <a:rPr lang="en-US" sz="1400" dirty="0"/>
                <a:t>(</a:t>
              </a:r>
              <a:r>
                <a:rPr lang="en-US" sz="1400" dirty="0" err="1"/>
                <a:t>A</a:t>
              </a:r>
              <a:r>
                <a:rPr lang="en-US" sz="1400" baseline="-25000" dirty="0" err="1"/>
                <a:t>pol</a:t>
              </a:r>
              <a:r>
                <a:rPr lang="de-DE" sz="1400" dirty="0"/>
                <a:t>) . ƒ</a:t>
              </a:r>
              <a:r>
                <a:rPr lang="de-DE" sz="1400" baseline="-25000" dirty="0"/>
                <a:t>3</a:t>
              </a:r>
              <a:r>
                <a:rPr lang="de-DE" sz="1400" dirty="0"/>
                <a:t>(</a:t>
              </a:r>
              <a:r>
                <a:rPr lang="en-US" sz="1400" dirty="0" err="1"/>
                <a:t>C</a:t>
              </a:r>
              <a:r>
                <a:rPr lang="en-US" sz="1400" baseline="-25000" dirty="0" err="1"/>
                <a:t>pol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F10B10B-0ECC-4BAA-A4BF-0F1D4C460F1A}"/>
              </a:ext>
            </a:extLst>
          </p:cNvPr>
          <p:cNvGrpSpPr/>
          <p:nvPr/>
        </p:nvGrpSpPr>
        <p:grpSpPr>
          <a:xfrm>
            <a:off x="344665" y="3763136"/>
            <a:ext cx="5151883" cy="534842"/>
            <a:chOff x="1018941" y="1660422"/>
            <a:chExt cx="5151883" cy="53484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3F34332-2C18-4B9C-ACC4-5121AE87BDF9}"/>
                </a:ext>
              </a:extLst>
            </p:cNvPr>
            <p:cNvSpPr txBox="1"/>
            <p:nvPr/>
          </p:nvSpPr>
          <p:spPr>
            <a:xfrm>
              <a:off x="1833525" y="1796574"/>
              <a:ext cx="23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=</a:t>
              </a:r>
              <a:endParaRPr lang="en-US" sz="1400" dirty="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04B6991-EFBA-44AE-82FA-B6C9761F5FB6}"/>
                </a:ext>
              </a:extLst>
            </p:cNvPr>
            <p:cNvGrpSpPr/>
            <p:nvPr/>
          </p:nvGrpSpPr>
          <p:grpSpPr>
            <a:xfrm>
              <a:off x="2072532" y="1666233"/>
              <a:ext cx="1730126" cy="529031"/>
              <a:chOff x="2693438" y="1668448"/>
              <a:chExt cx="1730126" cy="529031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027A253-56E2-4815-9229-CA131B81D076}"/>
                  </a:ext>
                </a:extLst>
              </p:cNvPr>
              <p:cNvSpPr txBox="1"/>
              <p:nvPr/>
            </p:nvSpPr>
            <p:spPr>
              <a:xfrm>
                <a:off x="2693438" y="1668448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400" dirty="0"/>
                  <a:t>δΦ</a:t>
                </a:r>
                <a:endParaRPr lang="de-DE" sz="1400" dirty="0"/>
              </a:p>
              <a:p>
                <a:r>
                  <a:rPr lang="el-GR" sz="1400" dirty="0"/>
                  <a:t>δρ</a:t>
                </a:r>
                <a:r>
                  <a:rPr lang="de-DE" sz="1400" baseline="-25000" dirty="0"/>
                  <a:t>e</a:t>
                </a:r>
                <a:endParaRPr lang="de-DE" b="1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003F4B-7DE2-49EF-AE36-2849D2C1D57D}"/>
                  </a:ext>
                </a:extLst>
              </p:cNvPr>
              <p:cNvSpPr txBox="1"/>
              <p:nvPr/>
            </p:nvSpPr>
            <p:spPr>
              <a:xfrm>
                <a:off x="2981413" y="1674259"/>
                <a:ext cx="1442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d</a:t>
                </a:r>
                <a:r>
                  <a:rPr lang="de-DE" sz="1400" i="1" dirty="0"/>
                  <a:t>F</a:t>
                </a:r>
                <a:r>
                  <a:rPr lang="de-DE" sz="1400" dirty="0"/>
                  <a:t>(A</a:t>
                </a:r>
                <a:r>
                  <a:rPr lang="de-DE" sz="1400" baseline="-25000" dirty="0"/>
                  <a:t>pol</a:t>
                </a:r>
                <a:r>
                  <a:rPr lang="de-DE" sz="1400" dirty="0"/>
                  <a:t>, L</a:t>
                </a:r>
                <a:r>
                  <a:rPr lang="de-DE" sz="1400" baseline="-25000" dirty="0"/>
                  <a:t>pol</a:t>
                </a:r>
                <a:r>
                  <a:rPr lang="de-DE" sz="1400" dirty="0"/>
                  <a:t>, C</a:t>
                </a:r>
                <a:r>
                  <a:rPr lang="de-DE" sz="1400" baseline="-25000" dirty="0"/>
                  <a:t>pol</a:t>
                </a:r>
                <a:r>
                  <a:rPr lang="de-DE" sz="1400" dirty="0"/>
                  <a:t>)</a:t>
                </a:r>
              </a:p>
              <a:p>
                <a:r>
                  <a:rPr lang="de-DE" sz="1400" dirty="0"/>
                  <a:t>           dC</a:t>
                </a:r>
                <a:r>
                  <a:rPr lang="de-DE" sz="1400" baseline="-25000" dirty="0"/>
                  <a:t>pol</a:t>
                </a:r>
                <a:endParaRPr lang="de-DE" b="1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FD8B860-0EF6-4D38-8BDA-C6119965D634}"/>
                  </a:ext>
                </a:extLst>
              </p:cNvPr>
              <p:cNvCxnSpPr/>
              <p:nvPr/>
            </p:nvCxnSpPr>
            <p:spPr>
              <a:xfrm>
                <a:off x="2776704" y="1958399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2176BEF-A6AD-45C5-8B90-9BB2893E87B8}"/>
                  </a:ext>
                </a:extLst>
              </p:cNvPr>
              <p:cNvCxnSpPr/>
              <p:nvPr/>
            </p:nvCxnSpPr>
            <p:spPr>
              <a:xfrm>
                <a:off x="3073532" y="1958400"/>
                <a:ext cx="113404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C48B04B-FDE8-4C9F-AAE6-1E9F1CDEABD7}"/>
                </a:ext>
              </a:extLst>
            </p:cNvPr>
            <p:cNvSpPr/>
            <p:nvPr/>
          </p:nvSpPr>
          <p:spPr>
            <a:xfrm>
              <a:off x="1018941" y="1796575"/>
              <a:ext cx="315621" cy="307777"/>
            </a:xfrm>
            <a:prstGeom prst="ellipse">
              <a:avLst/>
            </a:prstGeom>
            <a:noFill/>
            <a:ln w="28575">
              <a:solidFill>
                <a:srgbClr val="005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>
                  <a:solidFill>
                    <a:srgbClr val="005386"/>
                  </a:solidFill>
                </a:rPr>
                <a:t>3</a:t>
              </a:r>
              <a:endParaRPr lang="en-US" sz="1400" b="1" dirty="0">
                <a:solidFill>
                  <a:srgbClr val="005386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471FFDF-3D3D-4840-B217-8D26C204B98F}"/>
                </a:ext>
              </a:extLst>
            </p:cNvPr>
            <p:cNvSpPr txBox="1"/>
            <p:nvPr/>
          </p:nvSpPr>
          <p:spPr>
            <a:xfrm>
              <a:off x="3586673" y="1796574"/>
              <a:ext cx="23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=</a:t>
              </a:r>
              <a:endParaRPr lang="en-US" sz="1400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B9260B8-3363-4E28-8E27-3BD5A298F396}"/>
                </a:ext>
              </a:extLst>
            </p:cNvPr>
            <p:cNvGrpSpPr/>
            <p:nvPr/>
          </p:nvGrpSpPr>
          <p:grpSpPr>
            <a:xfrm>
              <a:off x="3852417" y="1660422"/>
              <a:ext cx="1730126" cy="529031"/>
              <a:chOff x="2693438" y="1668448"/>
              <a:chExt cx="1730126" cy="529031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3D44523-DD58-48FF-AF17-E521361C248E}"/>
                  </a:ext>
                </a:extLst>
              </p:cNvPr>
              <p:cNvSpPr txBox="1"/>
              <p:nvPr/>
            </p:nvSpPr>
            <p:spPr>
              <a:xfrm>
                <a:off x="2693438" y="1668448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400" dirty="0"/>
                  <a:t>δΦ</a:t>
                </a:r>
                <a:endParaRPr lang="de-DE" sz="1400" dirty="0"/>
              </a:p>
              <a:p>
                <a:r>
                  <a:rPr lang="el-GR" sz="1400" dirty="0"/>
                  <a:t>δρ</a:t>
                </a:r>
                <a:r>
                  <a:rPr lang="de-DE" sz="1400" baseline="-25000" dirty="0"/>
                  <a:t>e</a:t>
                </a:r>
                <a:endParaRPr lang="de-DE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5ABBF5B-83CA-4C70-9E4E-20B03068B2EC}"/>
                  </a:ext>
                </a:extLst>
              </p:cNvPr>
              <p:cNvSpPr txBox="1"/>
              <p:nvPr/>
            </p:nvSpPr>
            <p:spPr>
              <a:xfrm>
                <a:off x="2981413" y="1674259"/>
                <a:ext cx="1442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 dƒ</a:t>
                </a:r>
                <a:r>
                  <a:rPr lang="de-DE" sz="1400" baseline="-25000" dirty="0"/>
                  <a:t>3</a:t>
                </a:r>
                <a:r>
                  <a:rPr lang="de-DE" sz="1400" dirty="0"/>
                  <a:t>(C</a:t>
                </a:r>
                <a:r>
                  <a:rPr lang="en-US" sz="1400" baseline="-25000" dirty="0"/>
                  <a:t>pol</a:t>
                </a:r>
                <a:r>
                  <a:rPr lang="de-DE" sz="1400" dirty="0"/>
                  <a:t>)</a:t>
                </a:r>
              </a:p>
              <a:p>
                <a:r>
                  <a:rPr lang="de-DE" sz="1400" dirty="0"/>
                  <a:t>    d</a:t>
                </a:r>
                <a:r>
                  <a:rPr lang="en-US" sz="1400" dirty="0" err="1"/>
                  <a:t>C</a:t>
                </a:r>
                <a:r>
                  <a:rPr lang="en-US" sz="1400" baseline="-25000" dirty="0" err="1"/>
                  <a:t>pol</a:t>
                </a:r>
                <a:endParaRPr lang="de-DE" b="1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33C9A65-0981-4595-8B47-00108688AE65}"/>
                  </a:ext>
                </a:extLst>
              </p:cNvPr>
              <p:cNvCxnSpPr/>
              <p:nvPr/>
            </p:nvCxnSpPr>
            <p:spPr>
              <a:xfrm>
                <a:off x="2776704" y="1958399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E3CA06D-FB46-41DD-892A-03523E76D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532" y="1958400"/>
                <a:ext cx="614873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0B82ED-45E7-4896-B458-7DDD47447485}"/>
                </a:ext>
              </a:extLst>
            </p:cNvPr>
            <p:cNvSpPr txBox="1"/>
            <p:nvPr/>
          </p:nvSpPr>
          <p:spPr>
            <a:xfrm>
              <a:off x="4728673" y="1744896"/>
              <a:ext cx="14421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/>
                <a:t>. ƒ</a:t>
              </a:r>
              <a:r>
                <a:rPr lang="de-DE" sz="1400" baseline="-25000" dirty="0"/>
                <a:t>1</a:t>
              </a:r>
              <a:r>
                <a:rPr lang="en-US" sz="1400" dirty="0"/>
                <a:t>(</a:t>
              </a:r>
              <a:r>
                <a:rPr lang="en-US" sz="1400" dirty="0" err="1"/>
                <a:t>A</a:t>
              </a:r>
              <a:r>
                <a:rPr lang="en-US" sz="1400" baseline="-25000" dirty="0" err="1"/>
                <a:t>pol</a:t>
              </a:r>
              <a:r>
                <a:rPr lang="de-DE" sz="1400" dirty="0"/>
                <a:t>) . ƒ</a:t>
              </a:r>
              <a:r>
                <a:rPr lang="de-DE" sz="1400" baseline="-25000" dirty="0"/>
                <a:t>2</a:t>
              </a:r>
              <a:r>
                <a:rPr lang="de-DE" sz="1400" dirty="0"/>
                <a:t>(</a:t>
              </a:r>
              <a:r>
                <a:rPr lang="en-US" sz="1400" dirty="0" err="1"/>
                <a:t>L</a:t>
              </a:r>
              <a:r>
                <a:rPr lang="en-US" sz="1400" baseline="-25000" dirty="0" err="1"/>
                <a:t>pol</a:t>
              </a:r>
              <a:r>
                <a:rPr lang="de-DE" sz="1400" dirty="0"/>
                <a:t>)</a:t>
              </a:r>
            </a:p>
          </p:txBody>
        </p:sp>
      </p:grpSp>
      <p:sp>
        <p:nvSpPr>
          <p:cNvPr id="99" name="Left Brace 98">
            <a:extLst>
              <a:ext uri="{FF2B5EF4-FFF2-40B4-BE49-F238E27FC236}">
                <a16:creationId xmlns:a16="http://schemas.microsoft.com/office/drawing/2014/main" id="{84714737-8CAB-48BD-B890-8C3D052B5D25}"/>
              </a:ext>
            </a:extLst>
          </p:cNvPr>
          <p:cNvSpPr/>
          <p:nvPr/>
        </p:nvSpPr>
        <p:spPr>
          <a:xfrm rot="16200000">
            <a:off x="3796314" y="2075694"/>
            <a:ext cx="130968" cy="60712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A9276C-361F-4D11-83E9-E8777988C863}"/>
              </a:ext>
            </a:extLst>
          </p:cNvPr>
          <p:cNvSpPr txBox="1"/>
          <p:nvPr/>
        </p:nvSpPr>
        <p:spPr>
          <a:xfrm>
            <a:off x="3723687" y="2465399"/>
            <a:ext cx="420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V</a:t>
            </a:r>
            <a:r>
              <a:rPr lang="de-DE" sz="1400" baseline="-25000" dirty="0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CE2F716-03DD-42CB-B611-28E9F179CDB5}"/>
              </a:ext>
            </a:extLst>
          </p:cNvPr>
          <p:cNvGrpSpPr/>
          <p:nvPr/>
        </p:nvGrpSpPr>
        <p:grpSpPr>
          <a:xfrm>
            <a:off x="792444" y="3795835"/>
            <a:ext cx="577378" cy="523220"/>
            <a:chOff x="2401281" y="4259075"/>
            <a:chExt cx="577378" cy="52322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974CC2-9EB9-4DB8-BE04-9CA49816AADE}"/>
                </a:ext>
              </a:extLst>
            </p:cNvPr>
            <p:cNvSpPr txBox="1"/>
            <p:nvPr/>
          </p:nvSpPr>
          <p:spPr>
            <a:xfrm>
              <a:off x="2401281" y="4259075"/>
              <a:ext cx="577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d</a:t>
              </a:r>
              <a:r>
                <a:rPr lang="el-GR" sz="1400" dirty="0"/>
                <a:t>Φ</a:t>
              </a:r>
              <a:endParaRPr lang="de-DE" sz="1400" dirty="0"/>
            </a:p>
            <a:p>
              <a:r>
                <a:rPr lang="de-DE" sz="1400" dirty="0"/>
                <a:t>dC</a:t>
              </a:r>
              <a:r>
                <a:rPr lang="de-DE" sz="1400" baseline="-25000" dirty="0"/>
                <a:t>pol</a:t>
              </a:r>
              <a:endParaRPr lang="en-US" sz="14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55D989B-2D29-4BA5-A896-A0EE1585A657}"/>
                </a:ext>
              </a:extLst>
            </p:cNvPr>
            <p:cNvCxnSpPr>
              <a:cxnSpLocks/>
            </p:cNvCxnSpPr>
            <p:nvPr/>
          </p:nvCxnSpPr>
          <p:spPr>
            <a:xfrm>
              <a:off x="2458903" y="4527348"/>
              <a:ext cx="34662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Left Brace 94">
            <a:extLst>
              <a:ext uri="{FF2B5EF4-FFF2-40B4-BE49-F238E27FC236}">
                <a16:creationId xmlns:a16="http://schemas.microsoft.com/office/drawing/2014/main" id="{CD34EA67-2488-43ED-B393-83767A88FECD}"/>
              </a:ext>
            </a:extLst>
          </p:cNvPr>
          <p:cNvSpPr/>
          <p:nvPr/>
        </p:nvSpPr>
        <p:spPr>
          <a:xfrm rot="16200000">
            <a:off x="4448153" y="3215345"/>
            <a:ext cx="148225" cy="43685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F036364-4F1E-45E9-9686-697C3BD89E5F}"/>
              </a:ext>
            </a:extLst>
          </p:cNvPr>
          <p:cNvSpPr txBox="1"/>
          <p:nvPr/>
        </p:nvSpPr>
        <p:spPr>
          <a:xfrm>
            <a:off x="4368035" y="3516751"/>
            <a:ext cx="718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V</a:t>
            </a:r>
            <a:r>
              <a:rPr lang="de-DE" sz="1400" baseline="-25000" dirty="0">
                <a:solidFill>
                  <a:srgbClr val="FF0000"/>
                </a:solidFill>
              </a:rPr>
              <a:t>f </a:t>
            </a:r>
            <a:r>
              <a:rPr lang="de-DE" sz="1400" dirty="0">
                <a:solidFill>
                  <a:srgbClr val="FF0000"/>
                </a:solidFill>
              </a:rPr>
              <a:t>. A</a:t>
            </a:r>
            <a:r>
              <a:rPr lang="de-DE" sz="1400" baseline="-25000" dirty="0">
                <a:solidFill>
                  <a:srgbClr val="FF0000"/>
                </a:solidFill>
              </a:rPr>
              <a:t>pole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8" name="Left Brace 97">
            <a:extLst>
              <a:ext uri="{FF2B5EF4-FFF2-40B4-BE49-F238E27FC236}">
                <a16:creationId xmlns:a16="http://schemas.microsoft.com/office/drawing/2014/main" id="{C1A04080-A7DC-475E-9AE3-6811564C8731}"/>
              </a:ext>
            </a:extLst>
          </p:cNvPr>
          <p:cNvSpPr/>
          <p:nvPr/>
        </p:nvSpPr>
        <p:spPr>
          <a:xfrm rot="16200000">
            <a:off x="4471084" y="4110743"/>
            <a:ext cx="148225" cy="43685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FCC1E82-A1BA-4251-9F58-C53049962CF0}"/>
              </a:ext>
            </a:extLst>
          </p:cNvPr>
          <p:cNvSpPr txBox="1"/>
          <p:nvPr/>
        </p:nvSpPr>
        <p:spPr>
          <a:xfrm>
            <a:off x="4406264" y="4412149"/>
            <a:ext cx="718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V</a:t>
            </a:r>
            <a:r>
              <a:rPr lang="de-DE" sz="1400" baseline="-25000" dirty="0">
                <a:solidFill>
                  <a:srgbClr val="FF0000"/>
                </a:solidFill>
              </a:rPr>
              <a:t>f </a:t>
            </a:r>
            <a:r>
              <a:rPr lang="de-DE" sz="1400" dirty="0">
                <a:solidFill>
                  <a:srgbClr val="FF0000"/>
                </a:solidFill>
              </a:rPr>
              <a:t>. A</a:t>
            </a:r>
            <a:r>
              <a:rPr lang="de-DE" sz="1400" baseline="-25000" dirty="0">
                <a:solidFill>
                  <a:srgbClr val="FF0000"/>
                </a:solidFill>
              </a:rPr>
              <a:t>pole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ED81C-CA54-432E-9D6C-F0A727E7C5F4}"/>
              </a:ext>
            </a:extLst>
          </p:cNvPr>
          <p:cNvCxnSpPr>
            <a:cxnSpLocks/>
          </p:cNvCxnSpPr>
          <p:nvPr/>
        </p:nvCxnSpPr>
        <p:spPr>
          <a:xfrm>
            <a:off x="5566621" y="2586658"/>
            <a:ext cx="33944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23339D-D8CD-46B8-8248-8EAD16B9E259}"/>
              </a:ext>
            </a:extLst>
          </p:cNvPr>
          <p:cNvGrpSpPr/>
          <p:nvPr/>
        </p:nvGrpSpPr>
        <p:grpSpPr>
          <a:xfrm>
            <a:off x="5646249" y="703526"/>
            <a:ext cx="3311240" cy="1875551"/>
            <a:chOff x="5646249" y="703526"/>
            <a:chExt cx="3311240" cy="1875551"/>
          </a:xfrm>
        </p:grpSpPr>
        <p:graphicFrame>
          <p:nvGraphicFramePr>
            <p:cNvPr id="125" name="Chart 124">
              <a:extLst>
                <a:ext uri="{FF2B5EF4-FFF2-40B4-BE49-F238E27FC236}">
                  <a16:creationId xmlns:a16="http://schemas.microsoft.com/office/drawing/2014/main" id="{0BEE9B70-3529-4D0C-A5AF-5F3E12EC5D3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93992492"/>
                </p:ext>
              </p:extLst>
            </p:nvPr>
          </p:nvGraphicFramePr>
          <p:xfrm>
            <a:off x="6256678" y="703526"/>
            <a:ext cx="2700811" cy="16178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752F542-90E0-4D54-8EDB-BC94AA01D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1467" y="1319272"/>
              <a:ext cx="0" cy="39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BCE50D1-23EB-4C2C-8D5A-A71030A22F3D}"/>
                </a:ext>
              </a:extLst>
            </p:cNvPr>
            <p:cNvSpPr txBox="1"/>
            <p:nvPr/>
          </p:nvSpPr>
          <p:spPr>
            <a:xfrm>
              <a:off x="6144334" y="1992261"/>
              <a:ext cx="297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0</a:t>
              </a:r>
              <a:endParaRPr lang="en-US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27FE90F-ED39-490D-AED8-718F88021994}"/>
                </a:ext>
              </a:extLst>
            </p:cNvPr>
            <p:cNvCxnSpPr/>
            <p:nvPr/>
          </p:nvCxnSpPr>
          <p:spPr>
            <a:xfrm>
              <a:off x="7411981" y="2160423"/>
              <a:ext cx="0" cy="960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2C3F65-B000-4948-89B1-B123DC23D43F}"/>
                </a:ext>
              </a:extLst>
            </p:cNvPr>
            <p:cNvCxnSpPr/>
            <p:nvPr/>
          </p:nvCxnSpPr>
          <p:spPr>
            <a:xfrm>
              <a:off x="7806161" y="2158275"/>
              <a:ext cx="0" cy="960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171950F-C885-4A53-A1BA-539D63780714}"/>
                </a:ext>
              </a:extLst>
            </p:cNvPr>
            <p:cNvSpPr txBox="1"/>
            <p:nvPr/>
          </p:nvSpPr>
          <p:spPr>
            <a:xfrm>
              <a:off x="7145879" y="2208450"/>
              <a:ext cx="609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h</a:t>
              </a:r>
              <a:r>
                <a:rPr lang="de-DE" sz="1400" baseline="30000" dirty="0"/>
                <a:t>e</a:t>
              </a:r>
              <a:r>
                <a:rPr lang="de-DE" sz="1400" baseline="-25000" dirty="0"/>
                <a:t>min</a:t>
              </a:r>
              <a:endParaRPr lang="en-US" sz="1400" baseline="-250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55ACAAB-5982-4BD7-89AF-28331D855071}"/>
                </a:ext>
              </a:extLst>
            </p:cNvPr>
            <p:cNvSpPr txBox="1"/>
            <p:nvPr/>
          </p:nvSpPr>
          <p:spPr>
            <a:xfrm>
              <a:off x="7608706" y="2208450"/>
              <a:ext cx="609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h</a:t>
              </a:r>
              <a:r>
                <a:rPr lang="de-DE" sz="1400" baseline="30000" dirty="0"/>
                <a:t>e</a:t>
              </a:r>
              <a:r>
                <a:rPr lang="de-DE" sz="1400" baseline="-25000" dirty="0"/>
                <a:t>max</a:t>
              </a:r>
              <a:endParaRPr lang="en-US" sz="1400" baseline="-25000" dirty="0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21AC701-0675-44EC-9A0C-7B5374543F0F}"/>
                </a:ext>
              </a:extLst>
            </p:cNvPr>
            <p:cNvGrpSpPr/>
            <p:nvPr/>
          </p:nvGrpSpPr>
          <p:grpSpPr>
            <a:xfrm>
              <a:off x="5646249" y="1285926"/>
              <a:ext cx="757062" cy="523220"/>
              <a:chOff x="4771739" y="3459470"/>
              <a:chExt cx="757062" cy="523220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227CCEA-A63A-49F1-8BDD-0C265EE62092}"/>
                  </a:ext>
                </a:extLst>
              </p:cNvPr>
              <p:cNvSpPr txBox="1"/>
              <p:nvPr/>
            </p:nvSpPr>
            <p:spPr>
              <a:xfrm>
                <a:off x="4771739" y="3459470"/>
                <a:ext cx="7570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dƒ</a:t>
                </a:r>
                <a:r>
                  <a:rPr lang="de-DE" sz="1400" baseline="-25000" dirty="0"/>
                  <a:t>2</a:t>
                </a:r>
                <a:r>
                  <a:rPr lang="de-DE" sz="1400" dirty="0"/>
                  <a:t>(L</a:t>
                </a:r>
                <a:r>
                  <a:rPr lang="en-US" sz="1400" baseline="-25000" dirty="0"/>
                  <a:t>pol</a:t>
                </a:r>
                <a:r>
                  <a:rPr lang="de-DE" sz="1400" dirty="0"/>
                  <a:t>)</a:t>
                </a:r>
              </a:p>
              <a:p>
                <a:r>
                  <a:rPr lang="de-DE" sz="1400" dirty="0"/>
                  <a:t>   dL</a:t>
                </a:r>
                <a:r>
                  <a:rPr lang="de-DE" sz="1400" baseline="-25000" dirty="0"/>
                  <a:t>pol</a:t>
                </a:r>
                <a:endParaRPr lang="en-US" sz="1400" dirty="0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251C5FC-FA92-4B88-AFE5-BE9818C38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8189" y="3750207"/>
                <a:ext cx="558732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4259798-284B-475B-80C8-37CC3EA59484}"/>
                </a:ext>
              </a:extLst>
            </p:cNvPr>
            <p:cNvCxnSpPr>
              <a:cxnSpLocks/>
            </p:cNvCxnSpPr>
            <p:nvPr/>
          </p:nvCxnSpPr>
          <p:spPr>
            <a:xfrm>
              <a:off x="8035166" y="2254001"/>
              <a:ext cx="763658" cy="3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7247589-A1F0-4A3D-9F8B-3C43891E36B7}"/>
                </a:ext>
              </a:extLst>
            </p:cNvPr>
            <p:cNvSpPr txBox="1"/>
            <p:nvPr/>
          </p:nvSpPr>
          <p:spPr>
            <a:xfrm>
              <a:off x="8101652" y="2271300"/>
              <a:ext cx="671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H</a:t>
              </a:r>
              <a:r>
                <a:rPr lang="de-DE" sz="1400" baseline="30000" dirty="0"/>
                <a:t>e</a:t>
              </a:r>
              <a:r>
                <a:rPr lang="de-DE" sz="1400" dirty="0"/>
                <a:t>(L</a:t>
              </a:r>
              <a:r>
                <a:rPr lang="en-US" sz="1400" baseline="-25000" dirty="0"/>
                <a:t>pol</a:t>
              </a:r>
              <a:r>
                <a:rPr lang="de-DE" sz="1400" dirty="0"/>
                <a:t>) </a:t>
              </a:r>
              <a:endParaRPr lang="en-US" sz="1400" baseline="-25000" dirty="0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7E8AA1F-28F0-4F17-9D90-0F90297124A5}"/>
              </a:ext>
            </a:extLst>
          </p:cNvPr>
          <p:cNvGrpSpPr/>
          <p:nvPr/>
        </p:nvGrpSpPr>
        <p:grpSpPr>
          <a:xfrm>
            <a:off x="6165750" y="2561778"/>
            <a:ext cx="2807534" cy="1875551"/>
            <a:chOff x="6149955" y="703526"/>
            <a:chExt cx="2807534" cy="1875551"/>
          </a:xfrm>
        </p:grpSpPr>
        <p:graphicFrame>
          <p:nvGraphicFramePr>
            <p:cNvPr id="138" name="Chart 137">
              <a:extLst>
                <a:ext uri="{FF2B5EF4-FFF2-40B4-BE49-F238E27FC236}">
                  <a16:creationId xmlns:a16="http://schemas.microsoft.com/office/drawing/2014/main" id="{7551E5A6-E609-4F4A-AE74-9F424338DF8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96218869"/>
                </p:ext>
              </p:extLst>
            </p:nvPr>
          </p:nvGraphicFramePr>
          <p:xfrm>
            <a:off x="6256678" y="703526"/>
            <a:ext cx="2700811" cy="16178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E4E249A-D0ED-4B83-AEB4-2F1CB0C46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9568" y="1317841"/>
              <a:ext cx="0" cy="413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0D0D749-CC6A-4F20-943E-40BE7BAFCC7C}"/>
                </a:ext>
              </a:extLst>
            </p:cNvPr>
            <p:cNvSpPr txBox="1"/>
            <p:nvPr/>
          </p:nvSpPr>
          <p:spPr>
            <a:xfrm>
              <a:off x="6149955" y="2007546"/>
              <a:ext cx="297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0</a:t>
              </a:r>
              <a:endParaRPr lang="en-US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1790738-58F4-43F9-A29D-D997EB3CD922}"/>
                </a:ext>
              </a:extLst>
            </p:cNvPr>
            <p:cNvCxnSpPr/>
            <p:nvPr/>
          </p:nvCxnSpPr>
          <p:spPr>
            <a:xfrm>
              <a:off x="7411981" y="2160423"/>
              <a:ext cx="0" cy="960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46A9F67-710B-4922-A892-2A27BEBFB503}"/>
                </a:ext>
              </a:extLst>
            </p:cNvPr>
            <p:cNvCxnSpPr/>
            <p:nvPr/>
          </p:nvCxnSpPr>
          <p:spPr>
            <a:xfrm>
              <a:off x="7806161" y="2158275"/>
              <a:ext cx="0" cy="960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8B1BE63-6D5A-47F5-B716-C32BD11FC33A}"/>
                </a:ext>
              </a:extLst>
            </p:cNvPr>
            <p:cNvSpPr txBox="1"/>
            <p:nvPr/>
          </p:nvSpPr>
          <p:spPr>
            <a:xfrm>
              <a:off x="7145879" y="2208450"/>
              <a:ext cx="609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h</a:t>
              </a:r>
              <a:r>
                <a:rPr lang="de-DE" sz="1400" baseline="30000" dirty="0"/>
                <a:t>e</a:t>
              </a:r>
              <a:r>
                <a:rPr lang="de-DE" sz="1400" baseline="-25000" dirty="0"/>
                <a:t>min</a:t>
              </a:r>
              <a:endParaRPr lang="en-US" sz="1400" baseline="-25000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79EA9F-B23C-49CF-B5EB-65AC72610F31}"/>
                </a:ext>
              </a:extLst>
            </p:cNvPr>
            <p:cNvSpPr txBox="1"/>
            <p:nvPr/>
          </p:nvSpPr>
          <p:spPr>
            <a:xfrm>
              <a:off x="7608706" y="2208450"/>
              <a:ext cx="609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h</a:t>
              </a:r>
              <a:r>
                <a:rPr lang="de-DE" sz="1400" baseline="30000" dirty="0"/>
                <a:t>e</a:t>
              </a:r>
              <a:r>
                <a:rPr lang="de-DE" sz="1400" baseline="-25000" dirty="0"/>
                <a:t>max</a:t>
              </a:r>
              <a:endParaRPr lang="en-US" sz="1400" baseline="-25000" dirty="0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EFC2F43-9C5C-4248-8666-A51DCBC2096D}"/>
                </a:ext>
              </a:extLst>
            </p:cNvPr>
            <p:cNvCxnSpPr>
              <a:cxnSpLocks/>
            </p:cNvCxnSpPr>
            <p:nvPr/>
          </p:nvCxnSpPr>
          <p:spPr>
            <a:xfrm>
              <a:off x="8035166" y="2254001"/>
              <a:ext cx="763658" cy="3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B40CF68-F4A6-4AC4-AD0A-962BDAB1AFB5}"/>
                </a:ext>
              </a:extLst>
            </p:cNvPr>
            <p:cNvSpPr txBox="1"/>
            <p:nvPr/>
          </p:nvSpPr>
          <p:spPr>
            <a:xfrm>
              <a:off x="8101652" y="2271300"/>
              <a:ext cx="671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r>
                <a:rPr lang="de-DE" sz="1400" baseline="30000" dirty="0"/>
                <a:t>e</a:t>
              </a:r>
              <a:r>
                <a:rPr lang="de-DE" sz="1400" dirty="0"/>
                <a:t>(C</a:t>
              </a:r>
              <a:r>
                <a:rPr lang="en-US" sz="1400" baseline="-25000" dirty="0"/>
                <a:t>pol</a:t>
              </a:r>
              <a:r>
                <a:rPr lang="de-DE" sz="1400" dirty="0"/>
                <a:t>) </a:t>
              </a:r>
              <a:endParaRPr lang="en-US" sz="1400" baseline="-25000" dirty="0"/>
            </a:p>
          </p:txBody>
        </p: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692F97C-B430-4FB1-A722-848427C2E736}"/>
              </a:ext>
            </a:extLst>
          </p:cNvPr>
          <p:cNvCxnSpPr/>
          <p:nvPr/>
        </p:nvCxnSpPr>
        <p:spPr>
          <a:xfrm>
            <a:off x="5614915" y="3298158"/>
            <a:ext cx="1027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85F64F1E-7478-4601-86D8-5E561E24385D}"/>
              </a:ext>
            </a:extLst>
          </p:cNvPr>
          <p:cNvSpPr/>
          <p:nvPr/>
        </p:nvSpPr>
        <p:spPr>
          <a:xfrm>
            <a:off x="7783797" y="103118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79C0F10-2BD2-40FD-AD5E-00D580CCE07F}"/>
              </a:ext>
            </a:extLst>
          </p:cNvPr>
          <p:cNvSpPr/>
          <p:nvPr/>
        </p:nvSpPr>
        <p:spPr>
          <a:xfrm>
            <a:off x="7383953" y="10318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0572977-5BB1-481D-B672-E6B7B7B07109}"/>
              </a:ext>
            </a:extLst>
          </p:cNvPr>
          <p:cNvSpPr/>
          <p:nvPr/>
        </p:nvSpPr>
        <p:spPr>
          <a:xfrm>
            <a:off x="7400482" y="288764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B760B9E-6AA8-4BFF-A4C7-60B4A5C8D251}"/>
              </a:ext>
            </a:extLst>
          </p:cNvPr>
          <p:cNvSpPr/>
          <p:nvPr/>
        </p:nvSpPr>
        <p:spPr>
          <a:xfrm>
            <a:off x="7802377" y="288764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B196CE-1DBB-460D-BD34-F37D5AB60EC9}"/>
              </a:ext>
            </a:extLst>
          </p:cNvPr>
          <p:cNvSpPr/>
          <p:nvPr/>
        </p:nvSpPr>
        <p:spPr>
          <a:xfrm>
            <a:off x="5564999" y="713122"/>
            <a:ext cx="3392490" cy="18735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3A31C63-B63C-49CC-A220-D1EE8F3D7AFE}"/>
              </a:ext>
            </a:extLst>
          </p:cNvPr>
          <p:cNvSpPr/>
          <p:nvPr/>
        </p:nvSpPr>
        <p:spPr>
          <a:xfrm>
            <a:off x="5564999" y="2585373"/>
            <a:ext cx="3392490" cy="18735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7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1" grpId="0"/>
      <p:bldP spid="95" grpId="0" animBg="1"/>
      <p:bldP spid="97" grpId="0"/>
      <p:bldP spid="98" grpId="0" animBg="1"/>
      <p:bldP spid="100" grpId="0"/>
      <p:bldP spid="155" grpId="0" animBg="1"/>
      <p:bldP spid="156" grpId="0" animBg="1"/>
      <p:bldP spid="24" grpId="0" animBg="1"/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EC79-9DB0-4BDC-9C94-CEE9719A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9D4B7-5BD3-4246-BF46-5ABA25823E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94773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r>
              <a:rPr lang="de-DE" dirty="0"/>
              <a:t>OIL PAN MODEL (≈100K elements)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RESULTS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2A5B622-4A35-4A3E-8C29-50F284035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89" y="1419842"/>
            <a:ext cx="4271325" cy="15758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A44FA3-400F-45D2-8C6D-F9C37B9E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176" y="3454515"/>
            <a:ext cx="1802765" cy="1484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8C7A675-D7BD-4E8E-8FE6-4BDC15D7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655" y="3454515"/>
            <a:ext cx="1278967" cy="106364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BAE93CD-FEA4-4700-AB46-0EAE4D281939}"/>
              </a:ext>
            </a:extLst>
          </p:cNvPr>
          <p:cNvSpPr txBox="1"/>
          <p:nvPr/>
        </p:nvSpPr>
        <p:spPr>
          <a:xfrm>
            <a:off x="1206655" y="3146738"/>
            <a:ext cx="1536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Boundary conditions</a:t>
            </a:r>
            <a:endParaRPr 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0755D8-6F3B-4EF6-8C72-C5F1DDB0E56F}"/>
              </a:ext>
            </a:extLst>
          </p:cNvPr>
          <p:cNvSpPr txBox="1"/>
          <p:nvPr/>
        </p:nvSpPr>
        <p:spPr>
          <a:xfrm>
            <a:off x="3293032" y="3169691"/>
            <a:ext cx="1278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Load conditions</a:t>
            </a:r>
            <a:endParaRPr lang="en-US" sz="1400" dirty="0"/>
          </a:p>
        </p:txBody>
      </p:sp>
      <p:sp>
        <p:nvSpPr>
          <p:cNvPr id="48" name="Flowchart: Summing Junction 47">
            <a:extLst>
              <a:ext uri="{FF2B5EF4-FFF2-40B4-BE49-F238E27FC236}">
                <a16:creationId xmlns:a16="http://schemas.microsoft.com/office/drawing/2014/main" id="{DA6D712F-754B-4BBA-B8AF-3292A8C0966E}"/>
              </a:ext>
            </a:extLst>
          </p:cNvPr>
          <p:cNvSpPr/>
          <p:nvPr/>
        </p:nvSpPr>
        <p:spPr>
          <a:xfrm>
            <a:off x="4591094" y="1513268"/>
            <a:ext cx="199847" cy="199622"/>
          </a:xfrm>
          <a:prstGeom prst="flowChartSummingJunction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E62F8E-DD73-41D9-AEB8-D4BC45184EDD}"/>
              </a:ext>
            </a:extLst>
          </p:cNvPr>
          <p:cNvSpPr txBox="1"/>
          <p:nvPr/>
        </p:nvSpPr>
        <p:spPr>
          <a:xfrm>
            <a:off x="4139052" y="1173620"/>
            <a:ext cx="1152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Cast direction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17C2AA-80B4-4E2C-BAF5-5909F96FEA59}"/>
              </a:ext>
            </a:extLst>
          </p:cNvPr>
          <p:cNvSpPr/>
          <p:nvPr/>
        </p:nvSpPr>
        <p:spPr>
          <a:xfrm>
            <a:off x="489397" y="1081825"/>
            <a:ext cx="4874654" cy="39473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8FFBF-6281-4E4A-B585-EBFFF2F4C45E}"/>
              </a:ext>
            </a:extLst>
          </p:cNvPr>
          <p:cNvCxnSpPr/>
          <p:nvPr/>
        </p:nvCxnSpPr>
        <p:spPr>
          <a:xfrm flipH="1">
            <a:off x="1974927" y="2907823"/>
            <a:ext cx="103031" cy="261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15B1783-1DE1-4F26-BF80-EEB59BDB617D}"/>
              </a:ext>
            </a:extLst>
          </p:cNvPr>
          <p:cNvCxnSpPr>
            <a:cxnSpLocks/>
          </p:cNvCxnSpPr>
          <p:nvPr/>
        </p:nvCxnSpPr>
        <p:spPr>
          <a:xfrm>
            <a:off x="3563488" y="2907823"/>
            <a:ext cx="118029" cy="261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CFFC530-F7AF-45C1-A28C-AEC6F6692929}"/>
              </a:ext>
            </a:extLst>
          </p:cNvPr>
          <p:cNvSpPr/>
          <p:nvPr/>
        </p:nvSpPr>
        <p:spPr>
          <a:xfrm>
            <a:off x="5364051" y="1513267"/>
            <a:ext cx="3576778" cy="30048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6FF4A0-F9F2-42B9-95A3-D741C803121E}"/>
              </a:ext>
            </a:extLst>
          </p:cNvPr>
          <p:cNvSpPr txBox="1"/>
          <p:nvPr/>
        </p:nvSpPr>
        <p:spPr>
          <a:xfrm>
            <a:off x="6370048" y="1497082"/>
            <a:ext cx="156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Optimization inputs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F12DA5-6CCF-4412-9CE7-D35D3F48B8CD}"/>
              </a:ext>
            </a:extLst>
          </p:cNvPr>
          <p:cNvSpPr txBox="1"/>
          <p:nvPr/>
        </p:nvSpPr>
        <p:spPr>
          <a:xfrm>
            <a:off x="5618637" y="1845208"/>
            <a:ext cx="3284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Objective            : minimize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Constraint           : local volume ≤ 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Midplane             : full design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Frozen elements : Outer surface elements </a:t>
            </a:r>
            <a:endParaRPr lang="en-US" sz="14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3FAFCFD-F9F8-4F83-A26A-144948E38F1D}"/>
              </a:ext>
            </a:extLst>
          </p:cNvPr>
          <p:cNvCxnSpPr>
            <a:cxnSpLocks/>
          </p:cNvCxnSpPr>
          <p:nvPr/>
        </p:nvCxnSpPr>
        <p:spPr>
          <a:xfrm>
            <a:off x="5364051" y="2928944"/>
            <a:ext cx="35767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DD78511-F25B-4F27-90A2-BAAC6668BD43}"/>
              </a:ext>
            </a:extLst>
          </p:cNvPr>
          <p:cNvSpPr txBox="1"/>
          <p:nvPr/>
        </p:nvSpPr>
        <p:spPr>
          <a:xfrm>
            <a:off x="6168964" y="2898400"/>
            <a:ext cx="21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Midplane - full design height</a:t>
            </a:r>
            <a:endParaRPr lang="en-US" sz="1400" b="1" dirty="0">
              <a:highlight>
                <a:srgbClr val="FFFF00"/>
              </a:highlight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EAAE5DB-551F-4F7A-9ED5-9E349572E9A7}"/>
              </a:ext>
            </a:extLst>
          </p:cNvPr>
          <p:cNvGrpSpPr/>
          <p:nvPr/>
        </p:nvGrpSpPr>
        <p:grpSpPr>
          <a:xfrm>
            <a:off x="6254534" y="3229741"/>
            <a:ext cx="2136903" cy="1202686"/>
            <a:chOff x="6054212" y="3210096"/>
            <a:chExt cx="2136903" cy="116228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EE8C849-E2BD-4836-A0EC-A7EB0110E181}"/>
                </a:ext>
              </a:extLst>
            </p:cNvPr>
            <p:cNvCxnSpPr/>
            <p:nvPr/>
          </p:nvCxnSpPr>
          <p:spPr>
            <a:xfrm>
              <a:off x="6722895" y="4218489"/>
              <a:ext cx="37338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3EB3DC-B801-4E2E-B94A-8B40E026AFCC}"/>
                </a:ext>
              </a:extLst>
            </p:cNvPr>
            <p:cNvCxnSpPr/>
            <p:nvPr/>
          </p:nvCxnSpPr>
          <p:spPr>
            <a:xfrm>
              <a:off x="6722895" y="3372669"/>
              <a:ext cx="37338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8DD977C-BC4E-4367-AEB2-8F64C7E0794D}"/>
                </a:ext>
              </a:extLst>
            </p:cNvPr>
            <p:cNvCxnSpPr/>
            <p:nvPr/>
          </p:nvCxnSpPr>
          <p:spPr>
            <a:xfrm flipV="1">
              <a:off x="6909585" y="3373799"/>
              <a:ext cx="0" cy="84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D703352-C7EF-48A1-827E-8DD298808019}"/>
                </a:ext>
              </a:extLst>
            </p:cNvPr>
            <p:cNvSpPr txBox="1"/>
            <p:nvPr/>
          </p:nvSpPr>
          <p:spPr>
            <a:xfrm>
              <a:off x="7102073" y="4041828"/>
              <a:ext cx="78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C</a:t>
              </a:r>
              <a:r>
                <a:rPr lang="de-DE" sz="1400" baseline="-25000" dirty="0"/>
                <a:t>min</a:t>
              </a:r>
              <a:r>
                <a:rPr lang="de-DE" sz="1400" dirty="0"/>
                <a:t>,C</a:t>
              </a:r>
              <a:r>
                <a:rPr lang="de-DE" sz="1400" baseline="-25000" dirty="0"/>
                <a:t>max 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D83AC1-41CD-4FF4-B17B-0911CA3CCC10}"/>
                </a:ext>
              </a:extLst>
            </p:cNvPr>
            <p:cNvSpPr txBox="1"/>
            <p:nvPr/>
          </p:nvSpPr>
          <p:spPr>
            <a:xfrm flipH="1">
              <a:off x="7761744" y="4064600"/>
              <a:ext cx="429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= 0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9A8E53-E927-4A7F-840F-E2E11A42DE13}"/>
                </a:ext>
              </a:extLst>
            </p:cNvPr>
            <p:cNvSpPr txBox="1"/>
            <p:nvPr/>
          </p:nvSpPr>
          <p:spPr>
            <a:xfrm flipH="1">
              <a:off x="7761744" y="3218780"/>
              <a:ext cx="429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= 1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108FA34-6BF7-4DAF-B32A-75209EA72C38}"/>
                </a:ext>
              </a:extLst>
            </p:cNvPr>
            <p:cNvSpPr txBox="1"/>
            <p:nvPr/>
          </p:nvSpPr>
          <p:spPr>
            <a:xfrm>
              <a:off x="7127554" y="3227531"/>
              <a:ext cx="78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L</a:t>
              </a:r>
              <a:r>
                <a:rPr lang="de-DE" sz="1400" baseline="-25000" dirty="0"/>
                <a:t>min</a:t>
              </a:r>
              <a:r>
                <a:rPr lang="de-DE" sz="1400" dirty="0"/>
                <a:t>,L</a:t>
              </a:r>
              <a:r>
                <a:rPr lang="de-DE" sz="1400" baseline="-25000" dirty="0"/>
                <a:t>max </a:t>
              </a:r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4164BF3-2C4E-417E-AC8F-551F52DF070E}"/>
                </a:ext>
              </a:extLst>
            </p:cNvPr>
            <p:cNvSpPr txBox="1"/>
            <p:nvPr/>
          </p:nvSpPr>
          <p:spPr>
            <a:xfrm>
              <a:off x="6193443" y="3210096"/>
              <a:ext cx="429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top</a:t>
              </a:r>
              <a:endParaRPr lang="en-US" sz="14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E0A781-6F8C-492F-BCC4-51C1BD8B6F5A}"/>
                </a:ext>
              </a:extLst>
            </p:cNvPr>
            <p:cNvSpPr txBox="1"/>
            <p:nvPr/>
          </p:nvSpPr>
          <p:spPr>
            <a:xfrm>
              <a:off x="6054212" y="4046895"/>
              <a:ext cx="665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bottom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97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200C9BF-68A7-4468-9D58-E7988E7BD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10" y="999999"/>
            <a:ext cx="2765917" cy="8147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702AFA-AA8C-4BD7-A46D-644C84FEF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559" y="1013460"/>
            <a:ext cx="1424972" cy="8008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52FB85B-6948-41C2-9A86-1FCC0DAC9EEB}"/>
              </a:ext>
            </a:extLst>
          </p:cNvPr>
          <p:cNvGrpSpPr/>
          <p:nvPr/>
        </p:nvGrpSpPr>
        <p:grpSpPr>
          <a:xfrm>
            <a:off x="3298634" y="997894"/>
            <a:ext cx="2819992" cy="835993"/>
            <a:chOff x="3298634" y="997894"/>
            <a:chExt cx="2819992" cy="8359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73FF30-C026-4612-BBD4-49A741DB7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2636" y="997894"/>
              <a:ext cx="2795990" cy="8359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DB05ED-13E7-4F19-94ED-BD6549D1B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8634" y="1027153"/>
              <a:ext cx="1452696" cy="77747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58724FF-C110-4128-A886-9BF8FA303133}"/>
              </a:ext>
            </a:extLst>
          </p:cNvPr>
          <p:cNvGrpSpPr/>
          <p:nvPr/>
        </p:nvGrpSpPr>
        <p:grpSpPr>
          <a:xfrm>
            <a:off x="371037" y="964816"/>
            <a:ext cx="2867240" cy="840676"/>
            <a:chOff x="371037" y="964816"/>
            <a:chExt cx="2867240" cy="8406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DAB5A13-86FD-4949-8B71-0B5150461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956" y="964816"/>
              <a:ext cx="2828321" cy="840676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D10122DE-FF2C-4098-B47B-040E403E2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1037" y="971302"/>
              <a:ext cx="1447586" cy="834190"/>
            </a:xfrm>
            <a:prstGeom prst="rect">
              <a:avLst/>
            </a:prstGeom>
          </p:spPr>
        </p:pic>
      </p:grpSp>
      <p:graphicFrame>
        <p:nvGraphicFramePr>
          <p:cNvPr id="93" name="Chart 92">
            <a:extLst>
              <a:ext uri="{FF2B5EF4-FFF2-40B4-BE49-F238E27FC236}">
                <a16:creationId xmlns:a16="http://schemas.microsoft.com/office/drawing/2014/main" id="{DC281EAB-0CAD-479F-9772-8A3A4AA1C1AB}"/>
              </a:ext>
            </a:extLst>
          </p:cNvPr>
          <p:cNvGraphicFramePr>
            <a:graphicFrameLocks/>
          </p:cNvGraphicFramePr>
          <p:nvPr/>
        </p:nvGraphicFramePr>
        <p:xfrm>
          <a:off x="3319782" y="2802020"/>
          <a:ext cx="2795988" cy="1897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OIL PAN MODEL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F067A-5F2C-48C4-8BD0-D5D210D3B4BA}"/>
              </a:ext>
            </a:extLst>
          </p:cNvPr>
          <p:cNvSpPr/>
          <p:nvPr/>
        </p:nvSpPr>
        <p:spPr>
          <a:xfrm>
            <a:off x="341530" y="714776"/>
            <a:ext cx="2946875" cy="39347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BAEE5-C51D-4BF2-B9AA-4BC348E72B45}"/>
              </a:ext>
            </a:extLst>
          </p:cNvPr>
          <p:cNvSpPr/>
          <p:nvPr/>
        </p:nvSpPr>
        <p:spPr>
          <a:xfrm>
            <a:off x="3291964" y="714776"/>
            <a:ext cx="2857334" cy="39347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CD625-5B0A-4056-98AF-EC6B83072269}"/>
              </a:ext>
            </a:extLst>
          </p:cNvPr>
          <p:cNvSpPr txBox="1"/>
          <p:nvPr/>
        </p:nvSpPr>
        <p:spPr>
          <a:xfrm>
            <a:off x="1236143" y="696171"/>
            <a:ext cx="1162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Current Tosca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7C998F-F811-4E80-AB66-0E7AF5C5323C}"/>
              </a:ext>
            </a:extLst>
          </p:cNvPr>
          <p:cNvSpPr txBox="1"/>
          <p:nvPr/>
        </p:nvSpPr>
        <p:spPr>
          <a:xfrm>
            <a:off x="4069857" y="706276"/>
            <a:ext cx="1396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Cuboid centroids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2A96-BD23-4E5D-8F74-495046BE5319}"/>
              </a:ext>
            </a:extLst>
          </p:cNvPr>
          <p:cNvSpPr txBox="1"/>
          <p:nvPr/>
        </p:nvSpPr>
        <p:spPr>
          <a:xfrm>
            <a:off x="7014953" y="696172"/>
            <a:ext cx="1287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Volume fraction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CE7A04-1D0D-44DC-9901-C7F1D23A56B2}"/>
              </a:ext>
            </a:extLst>
          </p:cNvPr>
          <p:cNvSpPr/>
          <p:nvPr/>
        </p:nvSpPr>
        <p:spPr>
          <a:xfrm>
            <a:off x="6149298" y="714776"/>
            <a:ext cx="2930307" cy="39347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2" name="Chart 91">
            <a:extLst>
              <a:ext uri="{FF2B5EF4-FFF2-40B4-BE49-F238E27FC236}">
                <a16:creationId xmlns:a16="http://schemas.microsoft.com/office/drawing/2014/main" id="{EDBC8F21-5DB9-4768-A0F7-53B799CD9F4A}"/>
              </a:ext>
            </a:extLst>
          </p:cNvPr>
          <p:cNvGraphicFramePr>
            <a:graphicFrameLocks/>
          </p:cNvGraphicFramePr>
          <p:nvPr/>
        </p:nvGraphicFramePr>
        <p:xfrm>
          <a:off x="359029" y="2803532"/>
          <a:ext cx="2905468" cy="1845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94" name="Chart 93">
            <a:extLst>
              <a:ext uri="{FF2B5EF4-FFF2-40B4-BE49-F238E27FC236}">
                <a16:creationId xmlns:a16="http://schemas.microsoft.com/office/drawing/2014/main" id="{6556E2AD-7061-498A-814A-E552021D0263}"/>
              </a:ext>
            </a:extLst>
          </p:cNvPr>
          <p:cNvGraphicFramePr>
            <a:graphicFrameLocks/>
          </p:cNvGraphicFramePr>
          <p:nvPr/>
        </p:nvGraphicFramePr>
        <p:xfrm>
          <a:off x="6132226" y="2814846"/>
          <a:ext cx="2947379" cy="1983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74" name="Rectangle 73">
            <a:extLst>
              <a:ext uri="{FF2B5EF4-FFF2-40B4-BE49-F238E27FC236}">
                <a16:creationId xmlns:a16="http://schemas.microsoft.com/office/drawing/2014/main" id="{E7937742-9D3F-43DC-B9A5-C94A2B598193}"/>
              </a:ext>
            </a:extLst>
          </p:cNvPr>
          <p:cNvSpPr/>
          <p:nvPr/>
        </p:nvSpPr>
        <p:spPr>
          <a:xfrm>
            <a:off x="6326596" y="1132522"/>
            <a:ext cx="642253" cy="537194"/>
          </a:xfrm>
          <a:prstGeom prst="rect">
            <a:avLst/>
          </a:prstGeom>
          <a:noFill/>
          <a:ln w="28575">
            <a:solidFill>
              <a:schemeClr val="accent6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C153CE0-655E-4E8F-9D2C-03A007851987}"/>
              </a:ext>
            </a:extLst>
          </p:cNvPr>
          <p:cNvCxnSpPr>
            <a:cxnSpLocks/>
            <a:endCxn id="38" idx="0"/>
          </p:cNvCxnSpPr>
          <p:nvPr/>
        </p:nvCxnSpPr>
        <p:spPr>
          <a:xfrm rot="5400000">
            <a:off x="8262566" y="1671460"/>
            <a:ext cx="287211" cy="170345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594D09-C480-4B09-9342-17711CB8D5E9}"/>
              </a:ext>
            </a:extLst>
          </p:cNvPr>
          <p:cNvCxnSpPr/>
          <p:nvPr/>
        </p:nvCxnSpPr>
        <p:spPr>
          <a:xfrm>
            <a:off x="1193419" y="3875515"/>
            <a:ext cx="1764465" cy="0"/>
          </a:xfrm>
          <a:prstGeom prst="line">
            <a:avLst/>
          </a:prstGeom>
          <a:ln>
            <a:solidFill>
              <a:schemeClr val="accent6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Summing Junction 23">
            <a:extLst>
              <a:ext uri="{FF2B5EF4-FFF2-40B4-BE49-F238E27FC236}">
                <a16:creationId xmlns:a16="http://schemas.microsoft.com/office/drawing/2014/main" id="{620F278C-9406-48D0-BF32-B2532CFD11D4}"/>
              </a:ext>
            </a:extLst>
          </p:cNvPr>
          <p:cNvSpPr/>
          <p:nvPr/>
        </p:nvSpPr>
        <p:spPr>
          <a:xfrm>
            <a:off x="1122343" y="3832826"/>
            <a:ext cx="102108" cy="92362"/>
          </a:xfrm>
          <a:prstGeom prst="flowChartSummingJunction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75C353-1997-4634-8E04-5E7197ABB418}"/>
              </a:ext>
            </a:extLst>
          </p:cNvPr>
          <p:cNvCxnSpPr/>
          <p:nvPr/>
        </p:nvCxnSpPr>
        <p:spPr>
          <a:xfrm>
            <a:off x="8464371" y="3883135"/>
            <a:ext cx="2063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D1711E7-4945-4504-B5BE-6D904535021D}"/>
              </a:ext>
            </a:extLst>
          </p:cNvPr>
          <p:cNvCxnSpPr/>
          <p:nvPr/>
        </p:nvCxnSpPr>
        <p:spPr>
          <a:xfrm>
            <a:off x="5503422" y="3845001"/>
            <a:ext cx="20634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7D73120-1E8D-479F-9DA9-FDC89BA3A4C4}"/>
              </a:ext>
            </a:extLst>
          </p:cNvPr>
          <p:cNvSpPr txBox="1"/>
          <p:nvPr/>
        </p:nvSpPr>
        <p:spPr>
          <a:xfrm>
            <a:off x="1192459" y="3880549"/>
            <a:ext cx="92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reference</a:t>
            </a:r>
            <a:endParaRPr lang="en-US" sz="1400" dirty="0">
              <a:solidFill>
                <a:schemeClr val="accent6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78919D4-05CF-4526-80B9-668D0DDA40E3}"/>
              </a:ext>
            </a:extLst>
          </p:cNvPr>
          <p:cNvCxnSpPr/>
          <p:nvPr/>
        </p:nvCxnSpPr>
        <p:spPr>
          <a:xfrm>
            <a:off x="5606634" y="3611880"/>
            <a:ext cx="0" cy="233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FCEF122-84F6-4A86-B47D-94861D50A24E}"/>
              </a:ext>
            </a:extLst>
          </p:cNvPr>
          <p:cNvCxnSpPr>
            <a:cxnSpLocks/>
          </p:cNvCxnSpPr>
          <p:nvPr/>
        </p:nvCxnSpPr>
        <p:spPr>
          <a:xfrm flipV="1">
            <a:off x="5614254" y="3883135"/>
            <a:ext cx="0" cy="19092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59B1A63-1E95-42E3-9026-AD59A52558E6}"/>
              </a:ext>
            </a:extLst>
          </p:cNvPr>
          <p:cNvCxnSpPr>
            <a:cxnSpLocks/>
          </p:cNvCxnSpPr>
          <p:nvPr/>
        </p:nvCxnSpPr>
        <p:spPr>
          <a:xfrm flipV="1">
            <a:off x="8564970" y="3883135"/>
            <a:ext cx="0" cy="190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14590E5-BDF7-41A6-BF88-EEF929916A39}"/>
              </a:ext>
            </a:extLst>
          </p:cNvPr>
          <p:cNvCxnSpPr/>
          <p:nvPr/>
        </p:nvCxnSpPr>
        <p:spPr>
          <a:xfrm>
            <a:off x="8565099" y="3599705"/>
            <a:ext cx="0" cy="233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E9F56F3-FB83-44D6-BA20-56E5FD3B0794}"/>
              </a:ext>
            </a:extLst>
          </p:cNvPr>
          <p:cNvSpPr txBox="1"/>
          <p:nvPr/>
        </p:nvSpPr>
        <p:spPr>
          <a:xfrm>
            <a:off x="5143780" y="3525049"/>
            <a:ext cx="49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</a:rPr>
              <a:t>- 4%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8257EE8-1D61-4516-95F5-F615415987B8}"/>
              </a:ext>
            </a:extLst>
          </p:cNvPr>
          <p:cNvSpPr txBox="1"/>
          <p:nvPr/>
        </p:nvSpPr>
        <p:spPr>
          <a:xfrm>
            <a:off x="8033314" y="3538322"/>
            <a:ext cx="5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+ 7%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219B8D-8BB0-41C4-95A7-9ECF8110EAFE}"/>
              </a:ext>
            </a:extLst>
          </p:cNvPr>
          <p:cNvSpPr txBox="1"/>
          <p:nvPr/>
        </p:nvSpPr>
        <p:spPr>
          <a:xfrm>
            <a:off x="1541073" y="3113389"/>
            <a:ext cx="1686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Obj value : 1.82 x 10</a:t>
            </a:r>
            <a:r>
              <a:rPr lang="de-DE" sz="1400" b="1" baseline="30000" dirty="0"/>
              <a:t>-6</a:t>
            </a:r>
            <a:endParaRPr lang="en-US" sz="1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A61AC5-BA19-4D70-BE39-7C44F7955116}"/>
              </a:ext>
            </a:extLst>
          </p:cNvPr>
          <p:cNvSpPr txBox="1"/>
          <p:nvPr/>
        </p:nvSpPr>
        <p:spPr>
          <a:xfrm>
            <a:off x="4382548" y="3113389"/>
            <a:ext cx="1767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Obj value : 1.74 x 10</a:t>
            </a:r>
            <a:r>
              <a:rPr lang="de-DE" sz="1400" b="1" baseline="30000" dirty="0"/>
              <a:t>-6</a:t>
            </a:r>
            <a:endParaRPr 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DA4E65-E36B-4F7A-88D4-60FA4EF42640}"/>
              </a:ext>
            </a:extLst>
          </p:cNvPr>
          <p:cNvSpPr txBox="1"/>
          <p:nvPr/>
        </p:nvSpPr>
        <p:spPr>
          <a:xfrm>
            <a:off x="7357578" y="3121070"/>
            <a:ext cx="1767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Obj value : 1.95 x 10</a:t>
            </a:r>
            <a:r>
              <a:rPr lang="de-DE" sz="1400" b="1" baseline="30000" dirty="0"/>
              <a:t>-6</a:t>
            </a:r>
            <a:endParaRPr lang="en-US" sz="1400" b="1" dirty="0"/>
          </a:p>
        </p:txBody>
      </p:sp>
      <p:sp>
        <p:nvSpPr>
          <p:cNvPr id="54" name="Date Placeholder 4">
            <a:extLst>
              <a:ext uri="{FF2B5EF4-FFF2-40B4-BE49-F238E27FC236}">
                <a16:creationId xmlns:a16="http://schemas.microsoft.com/office/drawing/2014/main" id="{80A07B07-921A-4ACF-A2CA-278C6FAF4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733EA4A-7ECA-4827-9250-1E5A8678BB14}"/>
              </a:ext>
            </a:extLst>
          </p:cNvPr>
          <p:cNvSpPr/>
          <p:nvPr/>
        </p:nvSpPr>
        <p:spPr>
          <a:xfrm>
            <a:off x="8190471" y="1089271"/>
            <a:ext cx="642253" cy="537194"/>
          </a:xfrm>
          <a:prstGeom prst="rect">
            <a:avLst/>
          </a:prstGeom>
          <a:noFill/>
          <a:ln w="28575">
            <a:solidFill>
              <a:schemeClr val="accent6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216307-B923-47F9-BEF1-3EB631C8FD56}"/>
              </a:ext>
            </a:extLst>
          </p:cNvPr>
          <p:cNvSpPr/>
          <p:nvPr/>
        </p:nvSpPr>
        <p:spPr>
          <a:xfrm>
            <a:off x="5320270" y="1113385"/>
            <a:ext cx="642253" cy="537194"/>
          </a:xfrm>
          <a:prstGeom prst="rect">
            <a:avLst/>
          </a:prstGeom>
          <a:noFill/>
          <a:ln w="28575">
            <a:solidFill>
              <a:schemeClr val="accent6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480971B-707B-4F25-8EFF-8AB1F7D96433}"/>
              </a:ext>
            </a:extLst>
          </p:cNvPr>
          <p:cNvSpPr/>
          <p:nvPr/>
        </p:nvSpPr>
        <p:spPr>
          <a:xfrm>
            <a:off x="3431118" y="1138785"/>
            <a:ext cx="642253" cy="537194"/>
          </a:xfrm>
          <a:prstGeom prst="rect">
            <a:avLst/>
          </a:prstGeom>
          <a:noFill/>
          <a:ln w="28575">
            <a:solidFill>
              <a:schemeClr val="accent6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E86B797-115F-4FD6-B271-F2849D890CA6}"/>
              </a:ext>
            </a:extLst>
          </p:cNvPr>
          <p:cNvSpPr/>
          <p:nvPr/>
        </p:nvSpPr>
        <p:spPr>
          <a:xfrm>
            <a:off x="2490327" y="1119800"/>
            <a:ext cx="642253" cy="537194"/>
          </a:xfrm>
          <a:prstGeom prst="rect">
            <a:avLst/>
          </a:prstGeom>
          <a:noFill/>
          <a:ln w="28575">
            <a:solidFill>
              <a:schemeClr val="accent6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A3D151-6F13-4509-86EC-541348D07212}"/>
              </a:ext>
            </a:extLst>
          </p:cNvPr>
          <p:cNvSpPr/>
          <p:nvPr/>
        </p:nvSpPr>
        <p:spPr>
          <a:xfrm>
            <a:off x="517520" y="1113385"/>
            <a:ext cx="642253" cy="537194"/>
          </a:xfrm>
          <a:prstGeom prst="rect">
            <a:avLst/>
          </a:prstGeom>
          <a:noFill/>
          <a:ln w="28575">
            <a:solidFill>
              <a:schemeClr val="accent6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CAF8B9-3F71-4E70-AD25-9CA84C4DEC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2661" y="1900428"/>
            <a:ext cx="1137252" cy="9950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3C90731E-BB59-4B4B-B530-3C485A6785BB}"/>
              </a:ext>
            </a:extLst>
          </p:cNvPr>
          <p:cNvCxnSpPr>
            <a:cxnSpLocks/>
            <a:stCxn id="74" idx="2"/>
            <a:endCxn id="28" idx="0"/>
          </p:cNvCxnSpPr>
          <p:nvPr/>
        </p:nvCxnSpPr>
        <p:spPr>
          <a:xfrm rot="16200000" flipH="1">
            <a:off x="6689149" y="1628290"/>
            <a:ext cx="230712" cy="313564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EA9D762-40B5-4D0A-9C51-FED3B7950B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3632" y="1900238"/>
            <a:ext cx="1134731" cy="9952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90D0C54-86A4-43E0-A15A-51B897C3C3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8028" y="1905084"/>
            <a:ext cx="1131001" cy="9904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AE61B29-9C95-43E7-9FD7-6CBCFE4644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113" y="1902432"/>
            <a:ext cx="1131001" cy="9954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537C0EEC-E13E-4F98-A0E1-48D3F246D6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5936" y="1649091"/>
            <a:ext cx="256203" cy="255855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4CD1910-A415-4CD2-A27B-199FA4DEC7DD}"/>
              </a:ext>
            </a:extLst>
          </p:cNvPr>
          <p:cNvCxnSpPr>
            <a:cxnSpLocks/>
          </p:cNvCxnSpPr>
          <p:nvPr/>
        </p:nvCxnSpPr>
        <p:spPr>
          <a:xfrm rot="5400000">
            <a:off x="2535854" y="1598988"/>
            <a:ext cx="244428" cy="36027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51CB8FA0-DC89-409F-AB37-F980E8A683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1376" y="1906102"/>
            <a:ext cx="1131001" cy="9881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B8C105D-2911-44C1-AECA-7A539EDCBF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63072" y="1906840"/>
            <a:ext cx="1127448" cy="9859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158A9A9-411D-4CFB-B5A3-839DFD50AB93}"/>
              </a:ext>
            </a:extLst>
          </p:cNvPr>
          <p:cNvCxnSpPr>
            <a:cxnSpLocks/>
            <a:stCxn id="68" idx="2"/>
          </p:cNvCxnSpPr>
          <p:nvPr/>
        </p:nvCxnSpPr>
        <p:spPr>
          <a:xfrm rot="5400000">
            <a:off x="5379712" y="1643448"/>
            <a:ext cx="254554" cy="26881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277A066E-CCBC-40E5-AB75-830D4A85DE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06440" y="1701976"/>
            <a:ext cx="243148" cy="16306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7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035F04FA-B4B1-41AE-8B86-EA7611B16CF4}"/>
              </a:ext>
            </a:extLst>
          </p:cNvPr>
          <p:cNvGrpSpPr/>
          <p:nvPr/>
        </p:nvGrpSpPr>
        <p:grpSpPr>
          <a:xfrm>
            <a:off x="2627659" y="1035041"/>
            <a:ext cx="1556392" cy="1416905"/>
            <a:chOff x="2666024" y="1028602"/>
            <a:chExt cx="1556392" cy="141690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7EB9C64-AC69-4443-9F71-28430038DE90}"/>
                </a:ext>
              </a:extLst>
            </p:cNvPr>
            <p:cNvGrpSpPr/>
            <p:nvPr/>
          </p:nvGrpSpPr>
          <p:grpSpPr>
            <a:xfrm>
              <a:off x="2666024" y="1028602"/>
              <a:ext cx="1556392" cy="1416905"/>
              <a:chOff x="2626990" y="1054961"/>
              <a:chExt cx="1556392" cy="1416905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1ED9384E-6483-48ED-AD36-336121EAB2EA}"/>
                  </a:ext>
                </a:extLst>
              </p:cNvPr>
              <p:cNvSpPr/>
              <p:nvPr/>
            </p:nvSpPr>
            <p:spPr>
              <a:xfrm>
                <a:off x="3239846" y="1594298"/>
                <a:ext cx="150506" cy="112326"/>
              </a:xfrm>
              <a:custGeom>
                <a:avLst/>
                <a:gdLst>
                  <a:gd name="connsiteX0" fmla="*/ 0 w 139083"/>
                  <a:gd name="connsiteY0" fmla="*/ 150427 h 150427"/>
                  <a:gd name="connsiteX1" fmla="*/ 69542 w 139083"/>
                  <a:gd name="connsiteY1" fmla="*/ 0 h 150427"/>
                  <a:gd name="connsiteX2" fmla="*/ 139083 w 139083"/>
                  <a:gd name="connsiteY2" fmla="*/ 150427 h 150427"/>
                  <a:gd name="connsiteX3" fmla="*/ 0 w 139083"/>
                  <a:gd name="connsiteY3" fmla="*/ 150427 h 150427"/>
                  <a:gd name="connsiteX0" fmla="*/ 0 w 143361"/>
                  <a:gd name="connsiteY0" fmla="*/ 255202 h 255202"/>
                  <a:gd name="connsiteX1" fmla="*/ 143361 w 143361"/>
                  <a:gd name="connsiteY1" fmla="*/ 0 h 255202"/>
                  <a:gd name="connsiteX2" fmla="*/ 139083 w 143361"/>
                  <a:gd name="connsiteY2" fmla="*/ 255202 h 255202"/>
                  <a:gd name="connsiteX3" fmla="*/ 0 w 143361"/>
                  <a:gd name="connsiteY3" fmla="*/ 255202 h 255202"/>
                  <a:gd name="connsiteX0" fmla="*/ 0 w 143361"/>
                  <a:gd name="connsiteY0" fmla="*/ 255202 h 255202"/>
                  <a:gd name="connsiteX1" fmla="*/ 143361 w 143361"/>
                  <a:gd name="connsiteY1" fmla="*/ 0 h 255202"/>
                  <a:gd name="connsiteX2" fmla="*/ 141464 w 143361"/>
                  <a:gd name="connsiteY2" fmla="*/ 107565 h 255202"/>
                  <a:gd name="connsiteX3" fmla="*/ 0 w 143361"/>
                  <a:gd name="connsiteY3" fmla="*/ 255202 h 255202"/>
                  <a:gd name="connsiteX0" fmla="*/ 0 w 143361"/>
                  <a:gd name="connsiteY0" fmla="*/ 109946 h 109946"/>
                  <a:gd name="connsiteX1" fmla="*/ 143361 w 143361"/>
                  <a:gd name="connsiteY1" fmla="*/ 0 h 109946"/>
                  <a:gd name="connsiteX2" fmla="*/ 141464 w 143361"/>
                  <a:gd name="connsiteY2" fmla="*/ 107565 h 109946"/>
                  <a:gd name="connsiteX3" fmla="*/ 0 w 143361"/>
                  <a:gd name="connsiteY3" fmla="*/ 109946 h 109946"/>
                  <a:gd name="connsiteX0" fmla="*/ 0 w 140979"/>
                  <a:gd name="connsiteY0" fmla="*/ 107564 h 107565"/>
                  <a:gd name="connsiteX1" fmla="*/ 140979 w 140979"/>
                  <a:gd name="connsiteY1" fmla="*/ 0 h 107565"/>
                  <a:gd name="connsiteX2" fmla="*/ 139082 w 140979"/>
                  <a:gd name="connsiteY2" fmla="*/ 107565 h 107565"/>
                  <a:gd name="connsiteX3" fmla="*/ 0 w 140979"/>
                  <a:gd name="connsiteY3" fmla="*/ 107564 h 107565"/>
                  <a:gd name="connsiteX0" fmla="*/ 0 w 141603"/>
                  <a:gd name="connsiteY0" fmla="*/ 107564 h 107565"/>
                  <a:gd name="connsiteX1" fmla="*/ 140979 w 141603"/>
                  <a:gd name="connsiteY1" fmla="*/ 0 h 107565"/>
                  <a:gd name="connsiteX2" fmla="*/ 141463 w 141603"/>
                  <a:gd name="connsiteY2" fmla="*/ 107565 h 107565"/>
                  <a:gd name="connsiteX3" fmla="*/ 0 w 141603"/>
                  <a:gd name="connsiteY3" fmla="*/ 107564 h 107565"/>
                  <a:gd name="connsiteX0" fmla="*/ 0 w 146268"/>
                  <a:gd name="connsiteY0" fmla="*/ 107564 h 112327"/>
                  <a:gd name="connsiteX1" fmla="*/ 140979 w 146268"/>
                  <a:gd name="connsiteY1" fmla="*/ 0 h 112327"/>
                  <a:gd name="connsiteX2" fmla="*/ 146225 w 146268"/>
                  <a:gd name="connsiteY2" fmla="*/ 112327 h 112327"/>
                  <a:gd name="connsiteX3" fmla="*/ 0 w 146268"/>
                  <a:gd name="connsiteY3" fmla="*/ 107564 h 112327"/>
                  <a:gd name="connsiteX0" fmla="*/ 0 w 155793"/>
                  <a:gd name="connsiteY0" fmla="*/ 112326 h 112327"/>
                  <a:gd name="connsiteX1" fmla="*/ 150504 w 155793"/>
                  <a:gd name="connsiteY1" fmla="*/ 0 h 112327"/>
                  <a:gd name="connsiteX2" fmla="*/ 155750 w 155793"/>
                  <a:gd name="connsiteY2" fmla="*/ 112327 h 112327"/>
                  <a:gd name="connsiteX3" fmla="*/ 0 w 155793"/>
                  <a:gd name="connsiteY3" fmla="*/ 112326 h 112327"/>
                  <a:gd name="connsiteX0" fmla="*/ 0 w 155793"/>
                  <a:gd name="connsiteY0" fmla="*/ 112326 h 112327"/>
                  <a:gd name="connsiteX1" fmla="*/ 150504 w 155793"/>
                  <a:gd name="connsiteY1" fmla="*/ 0 h 112327"/>
                  <a:gd name="connsiteX2" fmla="*/ 155750 w 155793"/>
                  <a:gd name="connsiteY2" fmla="*/ 112327 h 112327"/>
                  <a:gd name="connsiteX3" fmla="*/ 0 w 155793"/>
                  <a:gd name="connsiteY3" fmla="*/ 112326 h 112327"/>
                  <a:gd name="connsiteX0" fmla="*/ 0 w 155816"/>
                  <a:gd name="connsiteY0" fmla="*/ 117088 h 117089"/>
                  <a:gd name="connsiteX1" fmla="*/ 152886 w 155816"/>
                  <a:gd name="connsiteY1" fmla="*/ 0 h 117089"/>
                  <a:gd name="connsiteX2" fmla="*/ 155750 w 155816"/>
                  <a:gd name="connsiteY2" fmla="*/ 117089 h 117089"/>
                  <a:gd name="connsiteX3" fmla="*/ 0 w 155816"/>
                  <a:gd name="connsiteY3" fmla="*/ 117088 h 117089"/>
                  <a:gd name="connsiteX0" fmla="*/ 0 w 155816"/>
                  <a:gd name="connsiteY0" fmla="*/ 117088 h 117089"/>
                  <a:gd name="connsiteX1" fmla="*/ 152886 w 155816"/>
                  <a:gd name="connsiteY1" fmla="*/ 0 h 117089"/>
                  <a:gd name="connsiteX2" fmla="*/ 155750 w 155816"/>
                  <a:gd name="connsiteY2" fmla="*/ 117089 h 117089"/>
                  <a:gd name="connsiteX3" fmla="*/ 0 w 155816"/>
                  <a:gd name="connsiteY3" fmla="*/ 117088 h 117089"/>
                  <a:gd name="connsiteX0" fmla="*/ 0 w 155816"/>
                  <a:gd name="connsiteY0" fmla="*/ 117088 h 117089"/>
                  <a:gd name="connsiteX1" fmla="*/ 152886 w 155816"/>
                  <a:gd name="connsiteY1" fmla="*/ 0 h 117089"/>
                  <a:gd name="connsiteX2" fmla="*/ 155750 w 155816"/>
                  <a:gd name="connsiteY2" fmla="*/ 117089 h 117089"/>
                  <a:gd name="connsiteX3" fmla="*/ 0 w 155816"/>
                  <a:gd name="connsiteY3" fmla="*/ 117088 h 117089"/>
                  <a:gd name="connsiteX0" fmla="*/ 0 w 155816"/>
                  <a:gd name="connsiteY0" fmla="*/ 117088 h 117089"/>
                  <a:gd name="connsiteX1" fmla="*/ 152886 w 155816"/>
                  <a:gd name="connsiteY1" fmla="*/ 0 h 117089"/>
                  <a:gd name="connsiteX2" fmla="*/ 155750 w 155816"/>
                  <a:gd name="connsiteY2" fmla="*/ 117089 h 117089"/>
                  <a:gd name="connsiteX3" fmla="*/ 0 w 155816"/>
                  <a:gd name="connsiteY3" fmla="*/ 117088 h 117089"/>
                  <a:gd name="connsiteX0" fmla="*/ 0 w 155816"/>
                  <a:gd name="connsiteY0" fmla="*/ 117088 h 117089"/>
                  <a:gd name="connsiteX1" fmla="*/ 152886 w 155816"/>
                  <a:gd name="connsiteY1" fmla="*/ 0 h 117089"/>
                  <a:gd name="connsiteX2" fmla="*/ 155750 w 155816"/>
                  <a:gd name="connsiteY2" fmla="*/ 117089 h 117089"/>
                  <a:gd name="connsiteX3" fmla="*/ 0 w 155816"/>
                  <a:gd name="connsiteY3" fmla="*/ 117088 h 117089"/>
                  <a:gd name="connsiteX0" fmla="*/ 0 w 155816"/>
                  <a:gd name="connsiteY0" fmla="*/ 117088 h 117089"/>
                  <a:gd name="connsiteX1" fmla="*/ 152886 w 155816"/>
                  <a:gd name="connsiteY1" fmla="*/ 0 h 117089"/>
                  <a:gd name="connsiteX2" fmla="*/ 155750 w 155816"/>
                  <a:gd name="connsiteY2" fmla="*/ 117089 h 117089"/>
                  <a:gd name="connsiteX3" fmla="*/ 0 w 155816"/>
                  <a:gd name="connsiteY3" fmla="*/ 117088 h 117089"/>
                  <a:gd name="connsiteX0" fmla="*/ 0 w 155816"/>
                  <a:gd name="connsiteY0" fmla="*/ 117088 h 117089"/>
                  <a:gd name="connsiteX1" fmla="*/ 152886 w 155816"/>
                  <a:gd name="connsiteY1" fmla="*/ 0 h 117089"/>
                  <a:gd name="connsiteX2" fmla="*/ 155750 w 155816"/>
                  <a:gd name="connsiteY2" fmla="*/ 117089 h 117089"/>
                  <a:gd name="connsiteX3" fmla="*/ 0 w 155816"/>
                  <a:gd name="connsiteY3" fmla="*/ 117088 h 117089"/>
                  <a:gd name="connsiteX0" fmla="*/ 0 w 155890"/>
                  <a:gd name="connsiteY0" fmla="*/ 117088 h 117089"/>
                  <a:gd name="connsiteX1" fmla="*/ 155268 w 155890"/>
                  <a:gd name="connsiteY1" fmla="*/ 0 h 117089"/>
                  <a:gd name="connsiteX2" fmla="*/ 155750 w 155890"/>
                  <a:gd name="connsiteY2" fmla="*/ 117089 h 117089"/>
                  <a:gd name="connsiteX3" fmla="*/ 0 w 155890"/>
                  <a:gd name="connsiteY3" fmla="*/ 117088 h 117089"/>
                  <a:gd name="connsiteX0" fmla="*/ 0 w 155268"/>
                  <a:gd name="connsiteY0" fmla="*/ 117088 h 117088"/>
                  <a:gd name="connsiteX1" fmla="*/ 155268 w 155268"/>
                  <a:gd name="connsiteY1" fmla="*/ 0 h 117088"/>
                  <a:gd name="connsiteX2" fmla="*/ 150988 w 155268"/>
                  <a:gd name="connsiteY2" fmla="*/ 112326 h 117088"/>
                  <a:gd name="connsiteX3" fmla="*/ 0 w 155268"/>
                  <a:gd name="connsiteY3" fmla="*/ 117088 h 117088"/>
                  <a:gd name="connsiteX0" fmla="*/ 0 w 155268"/>
                  <a:gd name="connsiteY0" fmla="*/ 109944 h 112326"/>
                  <a:gd name="connsiteX1" fmla="*/ 155268 w 155268"/>
                  <a:gd name="connsiteY1" fmla="*/ 0 h 112326"/>
                  <a:gd name="connsiteX2" fmla="*/ 150988 w 155268"/>
                  <a:gd name="connsiteY2" fmla="*/ 112326 h 112326"/>
                  <a:gd name="connsiteX3" fmla="*/ 0 w 155268"/>
                  <a:gd name="connsiteY3" fmla="*/ 109944 h 112326"/>
                  <a:gd name="connsiteX0" fmla="*/ 0 w 152887"/>
                  <a:gd name="connsiteY0" fmla="*/ 109944 h 112326"/>
                  <a:gd name="connsiteX1" fmla="*/ 152887 w 152887"/>
                  <a:gd name="connsiteY1" fmla="*/ 0 h 112326"/>
                  <a:gd name="connsiteX2" fmla="*/ 148607 w 152887"/>
                  <a:gd name="connsiteY2" fmla="*/ 112326 h 112326"/>
                  <a:gd name="connsiteX3" fmla="*/ 0 w 152887"/>
                  <a:gd name="connsiteY3" fmla="*/ 109944 h 112326"/>
                  <a:gd name="connsiteX0" fmla="*/ 0 w 150506"/>
                  <a:gd name="connsiteY0" fmla="*/ 109944 h 112326"/>
                  <a:gd name="connsiteX1" fmla="*/ 150506 w 150506"/>
                  <a:gd name="connsiteY1" fmla="*/ 0 h 112326"/>
                  <a:gd name="connsiteX2" fmla="*/ 146226 w 150506"/>
                  <a:gd name="connsiteY2" fmla="*/ 112326 h 112326"/>
                  <a:gd name="connsiteX3" fmla="*/ 0 w 150506"/>
                  <a:gd name="connsiteY3" fmla="*/ 109944 h 11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506" h="112326">
                    <a:moveTo>
                      <a:pt x="0" y="109944"/>
                    </a:moveTo>
                    <a:cubicBezTo>
                      <a:pt x="50962" y="70915"/>
                      <a:pt x="111451" y="39029"/>
                      <a:pt x="150506" y="0"/>
                    </a:cubicBezTo>
                    <a:cubicBezTo>
                      <a:pt x="149874" y="35855"/>
                      <a:pt x="146858" y="76471"/>
                      <a:pt x="146226" y="112326"/>
                    </a:cubicBezTo>
                    <a:lnTo>
                      <a:pt x="0" y="1099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32067AD-B6CD-4CF3-A2E3-ABEDEC0A5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6990" y="1054961"/>
                <a:ext cx="1556392" cy="1416905"/>
              </a:xfrm>
              <a:prstGeom prst="rect">
                <a:avLst/>
              </a:prstGeom>
            </p:spPr>
          </p:pic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1E5F15-25C3-4869-B0D8-369EAD9E379C}"/>
                </a:ext>
              </a:extLst>
            </p:cNvPr>
            <p:cNvCxnSpPr/>
            <p:nvPr/>
          </p:nvCxnSpPr>
          <p:spPr>
            <a:xfrm>
              <a:off x="3436357" y="1213123"/>
              <a:ext cx="0" cy="1057529"/>
            </a:xfrm>
            <a:prstGeom prst="line">
              <a:avLst/>
            </a:prstGeom>
            <a:noFill/>
            <a:ln w="19050" cap="flat" cmpd="sng" algn="ctr">
              <a:solidFill>
                <a:srgbClr val="4472C4">
                  <a:lumMod val="75000"/>
                  <a:alpha val="80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r>
              <a:rPr lang="de-DE" dirty="0"/>
              <a:t>QUALITATIVE COMPARISON OF RESULTS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OIL PAN MODEL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EBD5A4-E662-45AB-8D09-8316F0E3F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190" y="1331042"/>
            <a:ext cx="1445388" cy="1819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8CD625-5B0A-4056-98AF-EC6B83072269}"/>
              </a:ext>
            </a:extLst>
          </p:cNvPr>
          <p:cNvSpPr txBox="1"/>
          <p:nvPr/>
        </p:nvSpPr>
        <p:spPr>
          <a:xfrm>
            <a:off x="342860" y="4309739"/>
            <a:ext cx="429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highlight>
                  <a:srgbClr val="FFFF00"/>
                </a:highlight>
              </a:rPr>
              <a:t>Centroid based – both current Tosca and cuboid centroids</a:t>
            </a:r>
            <a:endParaRPr lang="en-US" sz="1400" b="1" dirty="0">
              <a:highlight>
                <a:srgbClr val="FFFF00"/>
              </a:highlight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A11743D-D1F3-4DE6-B928-D8A41C7FB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21" y="1337031"/>
            <a:ext cx="1389232" cy="1764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127D75-3920-431A-AB65-622DDA7A5A0B}"/>
              </a:ext>
            </a:extLst>
          </p:cNvPr>
          <p:cNvSpPr/>
          <p:nvPr/>
        </p:nvSpPr>
        <p:spPr>
          <a:xfrm>
            <a:off x="403837" y="1016958"/>
            <a:ext cx="4191476" cy="3611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1C805C-C82A-49D7-9E95-D193E5B50A95}"/>
              </a:ext>
            </a:extLst>
          </p:cNvPr>
          <p:cNvSpPr txBox="1"/>
          <p:nvPr/>
        </p:nvSpPr>
        <p:spPr>
          <a:xfrm>
            <a:off x="744976" y="3101356"/>
            <a:ext cx="912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ρ</a:t>
            </a:r>
            <a:r>
              <a:rPr lang="de-DE" sz="1400" baseline="-25000" dirty="0">
                <a:solidFill>
                  <a:schemeClr val="accent6"/>
                </a:solidFill>
              </a:rPr>
              <a:t>pole1</a:t>
            </a:r>
            <a:r>
              <a:rPr lang="de-DE" sz="1400" dirty="0">
                <a:solidFill>
                  <a:schemeClr val="accent6"/>
                </a:solidFill>
              </a:rPr>
              <a:t> ≈ 1</a:t>
            </a:r>
            <a:r>
              <a:rPr lang="de-DE" sz="1400" baseline="-25000" dirty="0">
                <a:solidFill>
                  <a:schemeClr val="accent6"/>
                </a:solidFill>
              </a:rPr>
              <a:t> 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9106A2-DFC4-4EF1-8043-D90776CE4C05}"/>
              </a:ext>
            </a:extLst>
          </p:cNvPr>
          <p:cNvSpPr txBox="1"/>
          <p:nvPr/>
        </p:nvSpPr>
        <p:spPr>
          <a:xfrm>
            <a:off x="1398037" y="1029254"/>
            <a:ext cx="912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ρ</a:t>
            </a:r>
            <a:r>
              <a:rPr lang="de-DE" sz="1400" baseline="-25000" dirty="0">
                <a:solidFill>
                  <a:schemeClr val="accent6"/>
                </a:solidFill>
              </a:rPr>
              <a:t>pole2</a:t>
            </a:r>
            <a:r>
              <a:rPr lang="de-DE" sz="1400" dirty="0">
                <a:solidFill>
                  <a:schemeClr val="accent6"/>
                </a:solidFill>
              </a:rPr>
              <a:t> ≈ 0</a:t>
            </a:r>
            <a:r>
              <a:rPr lang="de-DE" sz="1400" baseline="-25000" dirty="0">
                <a:solidFill>
                  <a:schemeClr val="accent6"/>
                </a:solidFill>
              </a:rPr>
              <a:t> 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4EEC343-62E4-49E5-B802-2D8C92B6C1B7}"/>
              </a:ext>
            </a:extLst>
          </p:cNvPr>
          <p:cNvSpPr/>
          <p:nvPr/>
        </p:nvSpPr>
        <p:spPr>
          <a:xfrm>
            <a:off x="4894897" y="1016957"/>
            <a:ext cx="4025971" cy="3611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2FBC0F-6033-418F-9F89-86FEBB24A88B}"/>
              </a:ext>
            </a:extLst>
          </p:cNvPr>
          <p:cNvSpPr txBox="1"/>
          <p:nvPr/>
        </p:nvSpPr>
        <p:spPr>
          <a:xfrm>
            <a:off x="6131345" y="4300311"/>
            <a:ext cx="179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highlight>
                  <a:srgbClr val="FFFF00"/>
                </a:highlight>
              </a:rPr>
              <a:t>Volume fraction based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FE2F85-FB34-4360-857D-967C6DD19CC4}"/>
              </a:ext>
            </a:extLst>
          </p:cNvPr>
          <p:cNvSpPr txBox="1"/>
          <p:nvPr/>
        </p:nvSpPr>
        <p:spPr>
          <a:xfrm>
            <a:off x="5128680" y="3087921"/>
            <a:ext cx="912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ρ</a:t>
            </a:r>
            <a:r>
              <a:rPr lang="de-DE" sz="1400" baseline="-25000" dirty="0">
                <a:solidFill>
                  <a:schemeClr val="accent6"/>
                </a:solidFill>
              </a:rPr>
              <a:t>pole1</a:t>
            </a:r>
            <a:r>
              <a:rPr lang="de-DE" sz="1400" dirty="0">
                <a:solidFill>
                  <a:schemeClr val="accent6"/>
                </a:solidFill>
              </a:rPr>
              <a:t> ≈ 1</a:t>
            </a:r>
            <a:r>
              <a:rPr lang="de-DE" sz="1400" baseline="-25000" dirty="0">
                <a:solidFill>
                  <a:schemeClr val="accent6"/>
                </a:solidFill>
              </a:rPr>
              <a:t> 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32EC04-8265-47F7-81FB-40C82BB30B21}"/>
              </a:ext>
            </a:extLst>
          </p:cNvPr>
          <p:cNvSpPr txBox="1"/>
          <p:nvPr/>
        </p:nvSpPr>
        <p:spPr>
          <a:xfrm>
            <a:off x="5735751" y="1012607"/>
            <a:ext cx="912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ρ</a:t>
            </a:r>
            <a:r>
              <a:rPr lang="de-DE" sz="1400" baseline="-25000" dirty="0">
                <a:solidFill>
                  <a:schemeClr val="accent6"/>
                </a:solidFill>
              </a:rPr>
              <a:t>pole2</a:t>
            </a:r>
            <a:r>
              <a:rPr lang="de-DE" sz="1400" dirty="0">
                <a:solidFill>
                  <a:schemeClr val="accent6"/>
                </a:solidFill>
              </a:rPr>
              <a:t> ≈ 0</a:t>
            </a:r>
            <a:r>
              <a:rPr lang="de-DE" sz="1400" baseline="-25000" dirty="0">
                <a:solidFill>
                  <a:schemeClr val="accent6"/>
                </a:solidFill>
              </a:rPr>
              <a:t> </a:t>
            </a:r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7D1EA8-3B95-4117-AAE7-1869EB5CD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4" y="2822777"/>
            <a:ext cx="2134938" cy="114505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1F3AB1-5E13-4287-AFEC-B656BB994B69}"/>
              </a:ext>
            </a:extLst>
          </p:cNvPr>
          <p:cNvCxnSpPr>
            <a:cxnSpLocks/>
          </p:cNvCxnSpPr>
          <p:nvPr/>
        </p:nvCxnSpPr>
        <p:spPr>
          <a:xfrm>
            <a:off x="396854" y="4299765"/>
            <a:ext cx="41914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693ECF-8F01-4717-B6DC-EB691F811C3E}"/>
              </a:ext>
            </a:extLst>
          </p:cNvPr>
          <p:cNvCxnSpPr>
            <a:cxnSpLocks/>
          </p:cNvCxnSpPr>
          <p:nvPr/>
        </p:nvCxnSpPr>
        <p:spPr>
          <a:xfrm>
            <a:off x="4894897" y="4299765"/>
            <a:ext cx="40259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24D181E-8EC2-478F-81DB-24FB4F52B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787" y="2721190"/>
            <a:ext cx="2118023" cy="121692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D0E192-996F-4C84-83B3-B5703D3D2284}"/>
              </a:ext>
            </a:extLst>
          </p:cNvPr>
          <p:cNvCxnSpPr/>
          <p:nvPr/>
        </p:nvCxnSpPr>
        <p:spPr>
          <a:xfrm flipV="1">
            <a:off x="2255384" y="1861131"/>
            <a:ext cx="298184" cy="1923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77921F-04CB-4F07-BBC2-E4AA5F9480C3}"/>
              </a:ext>
            </a:extLst>
          </p:cNvPr>
          <p:cNvCxnSpPr>
            <a:cxnSpLocks/>
          </p:cNvCxnSpPr>
          <p:nvPr/>
        </p:nvCxnSpPr>
        <p:spPr>
          <a:xfrm>
            <a:off x="2252489" y="2311684"/>
            <a:ext cx="277320" cy="2130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20A541-AB2D-40E9-AFC2-FBFD48312B8F}"/>
              </a:ext>
            </a:extLst>
          </p:cNvPr>
          <p:cNvCxnSpPr>
            <a:cxnSpLocks/>
          </p:cNvCxnSpPr>
          <p:nvPr/>
        </p:nvCxnSpPr>
        <p:spPr>
          <a:xfrm>
            <a:off x="6607732" y="2491840"/>
            <a:ext cx="277320" cy="2130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0BBCDB4-AFD8-4F9A-BD23-82EC8B7DD44B}"/>
              </a:ext>
            </a:extLst>
          </p:cNvPr>
          <p:cNvCxnSpPr>
            <a:cxnSpLocks/>
          </p:cNvCxnSpPr>
          <p:nvPr/>
        </p:nvCxnSpPr>
        <p:spPr>
          <a:xfrm flipV="1">
            <a:off x="6589690" y="1828914"/>
            <a:ext cx="295361" cy="2178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E1C52EE-CC0D-48A1-AC1D-D7E335E95AEF}"/>
              </a:ext>
            </a:extLst>
          </p:cNvPr>
          <p:cNvSpPr/>
          <p:nvPr/>
        </p:nvSpPr>
        <p:spPr>
          <a:xfrm>
            <a:off x="3618374" y="1679099"/>
            <a:ext cx="81824" cy="45719"/>
          </a:xfrm>
          <a:custGeom>
            <a:avLst/>
            <a:gdLst>
              <a:gd name="connsiteX0" fmla="*/ 45243 w 92762"/>
              <a:gd name="connsiteY0" fmla="*/ 48845 h 107339"/>
              <a:gd name="connsiteX1" fmla="*/ 28575 w 92762"/>
              <a:gd name="connsiteY1" fmla="*/ 55989 h 107339"/>
              <a:gd name="connsiteX2" fmla="*/ 16668 w 92762"/>
              <a:gd name="connsiteY2" fmla="*/ 65514 h 107339"/>
              <a:gd name="connsiteX3" fmla="*/ 50006 w 92762"/>
              <a:gd name="connsiteY3" fmla="*/ 51226 h 107339"/>
              <a:gd name="connsiteX4" fmla="*/ 38100 w 92762"/>
              <a:gd name="connsiteY4" fmla="*/ 63132 h 107339"/>
              <a:gd name="connsiteX5" fmla="*/ 28575 w 92762"/>
              <a:gd name="connsiteY5" fmla="*/ 46464 h 107339"/>
              <a:gd name="connsiteX6" fmla="*/ 19050 w 92762"/>
              <a:gd name="connsiteY6" fmla="*/ 75039 h 107339"/>
              <a:gd name="connsiteX7" fmla="*/ 28575 w 92762"/>
              <a:gd name="connsiteY7" fmla="*/ 79801 h 107339"/>
              <a:gd name="connsiteX8" fmla="*/ 45243 w 92762"/>
              <a:gd name="connsiteY8" fmla="*/ 58370 h 107339"/>
              <a:gd name="connsiteX9" fmla="*/ 47625 w 92762"/>
              <a:gd name="connsiteY9" fmla="*/ 46464 h 107339"/>
              <a:gd name="connsiteX10" fmla="*/ 38100 w 92762"/>
              <a:gd name="connsiteY10" fmla="*/ 65514 h 107339"/>
              <a:gd name="connsiteX11" fmla="*/ 50006 w 92762"/>
              <a:gd name="connsiteY11" fmla="*/ 75039 h 107339"/>
              <a:gd name="connsiteX12" fmla="*/ 40481 w 92762"/>
              <a:gd name="connsiteY12" fmla="*/ 27414 h 107339"/>
              <a:gd name="connsiteX13" fmla="*/ 14287 w 92762"/>
              <a:gd name="connsiteY13" fmla="*/ 34557 h 107339"/>
              <a:gd name="connsiteX14" fmla="*/ 7143 w 92762"/>
              <a:gd name="connsiteY14" fmla="*/ 79801 h 107339"/>
              <a:gd name="connsiteX15" fmla="*/ 71437 w 92762"/>
              <a:gd name="connsiteY15" fmla="*/ 63132 h 107339"/>
              <a:gd name="connsiteX16" fmla="*/ 40481 w 92762"/>
              <a:gd name="connsiteY16" fmla="*/ 27414 h 107339"/>
              <a:gd name="connsiteX17" fmla="*/ 23812 w 92762"/>
              <a:gd name="connsiteY17" fmla="*/ 36939 h 107339"/>
              <a:gd name="connsiteX18" fmla="*/ 26193 w 92762"/>
              <a:gd name="connsiteY18" fmla="*/ 84564 h 107339"/>
              <a:gd name="connsiteX19" fmla="*/ 47625 w 92762"/>
              <a:gd name="connsiteY19" fmla="*/ 94089 h 107339"/>
              <a:gd name="connsiteX20" fmla="*/ 78581 w 92762"/>
              <a:gd name="connsiteY20" fmla="*/ 5982 h 107339"/>
              <a:gd name="connsiteX21" fmla="*/ 23812 w 92762"/>
              <a:gd name="connsiteY21" fmla="*/ 13126 h 107339"/>
              <a:gd name="connsiteX22" fmla="*/ 7143 w 92762"/>
              <a:gd name="connsiteY22" fmla="*/ 46464 h 107339"/>
              <a:gd name="connsiteX23" fmla="*/ 57150 w 92762"/>
              <a:gd name="connsiteY23" fmla="*/ 79801 h 107339"/>
              <a:gd name="connsiteX24" fmla="*/ 83343 w 92762"/>
              <a:gd name="connsiteY24" fmla="*/ 36939 h 107339"/>
              <a:gd name="connsiteX25" fmla="*/ 30956 w 92762"/>
              <a:gd name="connsiteY25" fmla="*/ 13126 h 107339"/>
              <a:gd name="connsiteX26" fmla="*/ 9525 w 92762"/>
              <a:gd name="connsiteY26" fmla="*/ 72657 h 107339"/>
              <a:gd name="connsiteX27" fmla="*/ 71437 w 92762"/>
              <a:gd name="connsiteY27" fmla="*/ 72657 h 107339"/>
              <a:gd name="connsiteX28" fmla="*/ 69056 w 92762"/>
              <a:gd name="connsiteY28" fmla="*/ 15507 h 107339"/>
              <a:gd name="connsiteX29" fmla="*/ 0 w 92762"/>
              <a:gd name="connsiteY29" fmla="*/ 48845 h 107339"/>
              <a:gd name="connsiteX30" fmla="*/ 64293 w 92762"/>
              <a:gd name="connsiteY30" fmla="*/ 72657 h 107339"/>
              <a:gd name="connsiteX31" fmla="*/ 78581 w 92762"/>
              <a:gd name="connsiteY31" fmla="*/ 48845 h 107339"/>
              <a:gd name="connsiteX32" fmla="*/ 16668 w 92762"/>
              <a:gd name="connsiteY32" fmla="*/ 41701 h 107339"/>
              <a:gd name="connsiteX33" fmla="*/ 38100 w 92762"/>
              <a:gd name="connsiteY33" fmla="*/ 72657 h 107339"/>
              <a:gd name="connsiteX34" fmla="*/ 26193 w 92762"/>
              <a:gd name="connsiteY34" fmla="*/ 67895 h 107339"/>
              <a:gd name="connsiteX35" fmla="*/ 42862 w 92762"/>
              <a:gd name="connsiteY35" fmla="*/ 55989 h 107339"/>
              <a:gd name="connsiteX36" fmla="*/ 4762 w 92762"/>
              <a:gd name="connsiteY36" fmla="*/ 75039 h 107339"/>
              <a:gd name="connsiteX37" fmla="*/ 45243 w 92762"/>
              <a:gd name="connsiteY37" fmla="*/ 29795 h 107339"/>
              <a:gd name="connsiteX38" fmla="*/ 66675 w 92762"/>
              <a:gd name="connsiteY38" fmla="*/ 55989 h 107339"/>
              <a:gd name="connsiteX39" fmla="*/ 47625 w 92762"/>
              <a:gd name="connsiteY39" fmla="*/ 53607 h 107339"/>
              <a:gd name="connsiteX40" fmla="*/ 45243 w 92762"/>
              <a:gd name="connsiteY40" fmla="*/ 48845 h 10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762" h="107339">
                <a:moveTo>
                  <a:pt x="45243" y="48845"/>
                </a:moveTo>
                <a:cubicBezTo>
                  <a:pt x="42068" y="49242"/>
                  <a:pt x="33796" y="52943"/>
                  <a:pt x="28575" y="55989"/>
                </a:cubicBezTo>
                <a:cubicBezTo>
                  <a:pt x="24185" y="58550"/>
                  <a:pt x="11706" y="66617"/>
                  <a:pt x="16668" y="65514"/>
                </a:cubicBezTo>
                <a:cubicBezTo>
                  <a:pt x="28470" y="62891"/>
                  <a:pt x="38893" y="55989"/>
                  <a:pt x="50006" y="51226"/>
                </a:cubicBezTo>
                <a:cubicBezTo>
                  <a:pt x="46037" y="55195"/>
                  <a:pt x="40350" y="57990"/>
                  <a:pt x="38100" y="63132"/>
                </a:cubicBezTo>
                <a:cubicBezTo>
                  <a:pt x="28677" y="84671"/>
                  <a:pt x="37700" y="128597"/>
                  <a:pt x="28575" y="46464"/>
                </a:cubicBezTo>
                <a:cubicBezTo>
                  <a:pt x="25400" y="55989"/>
                  <a:pt x="19050" y="64999"/>
                  <a:pt x="19050" y="75039"/>
                </a:cubicBezTo>
                <a:cubicBezTo>
                  <a:pt x="19050" y="78589"/>
                  <a:pt x="25580" y="81707"/>
                  <a:pt x="28575" y="79801"/>
                </a:cubicBezTo>
                <a:cubicBezTo>
                  <a:pt x="36210" y="74942"/>
                  <a:pt x="39687" y="65514"/>
                  <a:pt x="45243" y="58370"/>
                </a:cubicBezTo>
                <a:cubicBezTo>
                  <a:pt x="46037" y="54401"/>
                  <a:pt x="50487" y="43602"/>
                  <a:pt x="47625" y="46464"/>
                </a:cubicBezTo>
                <a:cubicBezTo>
                  <a:pt x="42605" y="51484"/>
                  <a:pt x="37510" y="58439"/>
                  <a:pt x="38100" y="65514"/>
                </a:cubicBezTo>
                <a:cubicBezTo>
                  <a:pt x="38522" y="70579"/>
                  <a:pt x="46037" y="71864"/>
                  <a:pt x="50006" y="75039"/>
                </a:cubicBezTo>
                <a:cubicBezTo>
                  <a:pt x="57002" y="57549"/>
                  <a:pt x="72367" y="39162"/>
                  <a:pt x="40481" y="27414"/>
                </a:cubicBezTo>
                <a:cubicBezTo>
                  <a:pt x="31989" y="24285"/>
                  <a:pt x="23018" y="32176"/>
                  <a:pt x="14287" y="34557"/>
                </a:cubicBezTo>
                <a:cubicBezTo>
                  <a:pt x="11906" y="49638"/>
                  <a:pt x="-272" y="66454"/>
                  <a:pt x="7143" y="79801"/>
                </a:cubicBezTo>
                <a:cubicBezTo>
                  <a:pt x="40972" y="140694"/>
                  <a:pt x="61252" y="80107"/>
                  <a:pt x="71437" y="63132"/>
                </a:cubicBezTo>
                <a:cubicBezTo>
                  <a:pt x="61118" y="51226"/>
                  <a:pt x="54286" y="35007"/>
                  <a:pt x="40481" y="27414"/>
                </a:cubicBezTo>
                <a:cubicBezTo>
                  <a:pt x="34874" y="24330"/>
                  <a:pt x="25364" y="30731"/>
                  <a:pt x="23812" y="36939"/>
                </a:cubicBezTo>
                <a:cubicBezTo>
                  <a:pt x="19957" y="52359"/>
                  <a:pt x="20079" y="69892"/>
                  <a:pt x="26193" y="84564"/>
                </a:cubicBezTo>
                <a:cubicBezTo>
                  <a:pt x="29200" y="91780"/>
                  <a:pt x="40481" y="90914"/>
                  <a:pt x="47625" y="94089"/>
                </a:cubicBezTo>
                <a:cubicBezTo>
                  <a:pt x="58300" y="82702"/>
                  <a:pt x="120097" y="35874"/>
                  <a:pt x="78581" y="5982"/>
                </a:cubicBezTo>
                <a:cubicBezTo>
                  <a:pt x="63640" y="-4776"/>
                  <a:pt x="42068" y="10745"/>
                  <a:pt x="23812" y="13126"/>
                </a:cubicBezTo>
                <a:cubicBezTo>
                  <a:pt x="18256" y="24239"/>
                  <a:pt x="6225" y="34074"/>
                  <a:pt x="7143" y="46464"/>
                </a:cubicBezTo>
                <a:cubicBezTo>
                  <a:pt x="9869" y="83266"/>
                  <a:pt x="34457" y="77910"/>
                  <a:pt x="57150" y="79801"/>
                </a:cubicBezTo>
                <a:cubicBezTo>
                  <a:pt x="65881" y="65514"/>
                  <a:pt x="83901" y="53674"/>
                  <a:pt x="83343" y="36939"/>
                </a:cubicBezTo>
                <a:cubicBezTo>
                  <a:pt x="81980" y="-3946"/>
                  <a:pt x="48186" y="9680"/>
                  <a:pt x="30956" y="13126"/>
                </a:cubicBezTo>
                <a:cubicBezTo>
                  <a:pt x="23812" y="32970"/>
                  <a:pt x="6149" y="51839"/>
                  <a:pt x="9525" y="72657"/>
                </a:cubicBezTo>
                <a:cubicBezTo>
                  <a:pt x="21460" y="146256"/>
                  <a:pt x="63646" y="81156"/>
                  <a:pt x="71437" y="72657"/>
                </a:cubicBezTo>
                <a:cubicBezTo>
                  <a:pt x="70643" y="53607"/>
                  <a:pt x="79632" y="31371"/>
                  <a:pt x="69056" y="15507"/>
                </a:cubicBezTo>
                <a:cubicBezTo>
                  <a:pt x="38060" y="-30986"/>
                  <a:pt x="5436" y="41144"/>
                  <a:pt x="0" y="48845"/>
                </a:cubicBezTo>
                <a:cubicBezTo>
                  <a:pt x="22850" y="71695"/>
                  <a:pt x="29258" y="95430"/>
                  <a:pt x="64293" y="72657"/>
                </a:cubicBezTo>
                <a:cubicBezTo>
                  <a:pt x="72054" y="67612"/>
                  <a:pt x="73818" y="56782"/>
                  <a:pt x="78581" y="48845"/>
                </a:cubicBezTo>
                <a:cubicBezTo>
                  <a:pt x="68525" y="41806"/>
                  <a:pt x="31091" y="6672"/>
                  <a:pt x="16668" y="41701"/>
                </a:cubicBezTo>
                <a:cubicBezTo>
                  <a:pt x="11890" y="53306"/>
                  <a:pt x="30956" y="62338"/>
                  <a:pt x="38100" y="72657"/>
                </a:cubicBezTo>
                <a:cubicBezTo>
                  <a:pt x="102532" y="26634"/>
                  <a:pt x="62718" y="58763"/>
                  <a:pt x="26193" y="67895"/>
                </a:cubicBezTo>
                <a:cubicBezTo>
                  <a:pt x="19569" y="69551"/>
                  <a:pt x="49340" y="53830"/>
                  <a:pt x="42862" y="55989"/>
                </a:cubicBezTo>
                <a:cubicBezTo>
                  <a:pt x="29392" y="60479"/>
                  <a:pt x="17462" y="68689"/>
                  <a:pt x="4762" y="75039"/>
                </a:cubicBezTo>
                <a:cubicBezTo>
                  <a:pt x="18256" y="59958"/>
                  <a:pt x="25901" y="35746"/>
                  <a:pt x="45243" y="29795"/>
                </a:cubicBezTo>
                <a:cubicBezTo>
                  <a:pt x="56026" y="26477"/>
                  <a:pt x="65552" y="44763"/>
                  <a:pt x="66675" y="55989"/>
                </a:cubicBezTo>
                <a:cubicBezTo>
                  <a:pt x="67312" y="62357"/>
                  <a:pt x="53975" y="54401"/>
                  <a:pt x="47625" y="53607"/>
                </a:cubicBezTo>
                <a:cubicBezTo>
                  <a:pt x="58645" y="37077"/>
                  <a:pt x="48418" y="48448"/>
                  <a:pt x="45243" y="4884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61ED1-DECD-4D6F-8481-ADC62E21A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8843" y="1137566"/>
            <a:ext cx="1445388" cy="1325628"/>
          </a:xfrm>
          <a:prstGeom prst="rect">
            <a:avLst/>
          </a:prstGeom>
        </p:spPr>
      </p:pic>
      <p:sp>
        <p:nvSpPr>
          <p:cNvPr id="34" name="Date Placeholder 4">
            <a:extLst>
              <a:ext uri="{FF2B5EF4-FFF2-40B4-BE49-F238E27FC236}">
                <a16:creationId xmlns:a16="http://schemas.microsoft.com/office/drawing/2014/main" id="{7E24D09E-EB6F-45B0-B954-B9E14BE91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4B7BD80-3AD8-4F2D-A32E-87DC2D38457E}"/>
              </a:ext>
            </a:extLst>
          </p:cNvPr>
          <p:cNvSpPr/>
          <p:nvPr/>
        </p:nvSpPr>
        <p:spPr>
          <a:xfrm>
            <a:off x="3261949" y="1585565"/>
            <a:ext cx="121230" cy="91152"/>
          </a:xfrm>
          <a:custGeom>
            <a:avLst/>
            <a:gdLst>
              <a:gd name="connsiteX0" fmla="*/ 0 w 194835"/>
              <a:gd name="connsiteY0" fmla="*/ 73690 h 73690"/>
              <a:gd name="connsiteX1" fmla="*/ 97418 w 194835"/>
              <a:gd name="connsiteY1" fmla="*/ 0 h 73690"/>
              <a:gd name="connsiteX2" fmla="*/ 194835 w 194835"/>
              <a:gd name="connsiteY2" fmla="*/ 73690 h 73690"/>
              <a:gd name="connsiteX3" fmla="*/ 0 w 194835"/>
              <a:gd name="connsiteY3" fmla="*/ 73690 h 73690"/>
              <a:gd name="connsiteX0" fmla="*/ 0 w 194835"/>
              <a:gd name="connsiteY0" fmla="*/ 95915 h 95915"/>
              <a:gd name="connsiteX1" fmla="*/ 145043 w 194835"/>
              <a:gd name="connsiteY1" fmla="*/ 0 h 95915"/>
              <a:gd name="connsiteX2" fmla="*/ 194835 w 194835"/>
              <a:gd name="connsiteY2" fmla="*/ 95915 h 95915"/>
              <a:gd name="connsiteX3" fmla="*/ 0 w 194835"/>
              <a:gd name="connsiteY3" fmla="*/ 95915 h 95915"/>
              <a:gd name="connsiteX0" fmla="*/ 0 w 145043"/>
              <a:gd name="connsiteY0" fmla="*/ 95915 h 102265"/>
              <a:gd name="connsiteX1" fmla="*/ 145043 w 145043"/>
              <a:gd name="connsiteY1" fmla="*/ 0 h 102265"/>
              <a:gd name="connsiteX2" fmla="*/ 128160 w 145043"/>
              <a:gd name="connsiteY2" fmla="*/ 102265 h 102265"/>
              <a:gd name="connsiteX3" fmla="*/ 0 w 145043"/>
              <a:gd name="connsiteY3" fmla="*/ 95915 h 102265"/>
              <a:gd name="connsiteX0" fmla="*/ 0 w 145043"/>
              <a:gd name="connsiteY0" fmla="*/ 95915 h 102265"/>
              <a:gd name="connsiteX1" fmla="*/ 145043 w 145043"/>
              <a:gd name="connsiteY1" fmla="*/ 0 h 102265"/>
              <a:gd name="connsiteX2" fmla="*/ 144035 w 145043"/>
              <a:gd name="connsiteY2" fmla="*/ 102265 h 102265"/>
              <a:gd name="connsiteX3" fmla="*/ 0 w 145043"/>
              <a:gd name="connsiteY3" fmla="*/ 95915 h 102265"/>
              <a:gd name="connsiteX0" fmla="*/ 0 w 130755"/>
              <a:gd name="connsiteY0" fmla="*/ 100678 h 102265"/>
              <a:gd name="connsiteX1" fmla="*/ 130755 w 130755"/>
              <a:gd name="connsiteY1" fmla="*/ 0 h 102265"/>
              <a:gd name="connsiteX2" fmla="*/ 129747 w 130755"/>
              <a:gd name="connsiteY2" fmla="*/ 102265 h 102265"/>
              <a:gd name="connsiteX3" fmla="*/ 0 w 130755"/>
              <a:gd name="connsiteY3" fmla="*/ 100678 h 102265"/>
              <a:gd name="connsiteX0" fmla="*/ 0 w 133136"/>
              <a:gd name="connsiteY0" fmla="*/ 98297 h 102265"/>
              <a:gd name="connsiteX1" fmla="*/ 133136 w 133136"/>
              <a:gd name="connsiteY1" fmla="*/ 0 h 102265"/>
              <a:gd name="connsiteX2" fmla="*/ 132128 w 133136"/>
              <a:gd name="connsiteY2" fmla="*/ 102265 h 102265"/>
              <a:gd name="connsiteX3" fmla="*/ 0 w 133136"/>
              <a:gd name="connsiteY3" fmla="*/ 98297 h 102265"/>
              <a:gd name="connsiteX0" fmla="*/ 0 w 133136"/>
              <a:gd name="connsiteY0" fmla="*/ 98297 h 98297"/>
              <a:gd name="connsiteX1" fmla="*/ 133136 w 133136"/>
              <a:gd name="connsiteY1" fmla="*/ 0 h 98297"/>
              <a:gd name="connsiteX2" fmla="*/ 129747 w 133136"/>
              <a:gd name="connsiteY2" fmla="*/ 97503 h 98297"/>
              <a:gd name="connsiteX3" fmla="*/ 0 w 133136"/>
              <a:gd name="connsiteY3" fmla="*/ 98297 h 98297"/>
              <a:gd name="connsiteX0" fmla="*/ 0 w 133136"/>
              <a:gd name="connsiteY0" fmla="*/ 98297 h 99884"/>
              <a:gd name="connsiteX1" fmla="*/ 133136 w 133136"/>
              <a:gd name="connsiteY1" fmla="*/ 0 h 99884"/>
              <a:gd name="connsiteX2" fmla="*/ 129747 w 133136"/>
              <a:gd name="connsiteY2" fmla="*/ 99884 h 99884"/>
              <a:gd name="connsiteX3" fmla="*/ 0 w 133136"/>
              <a:gd name="connsiteY3" fmla="*/ 98297 h 99884"/>
              <a:gd name="connsiteX0" fmla="*/ 0 w 130755"/>
              <a:gd name="connsiteY0" fmla="*/ 98297 h 99884"/>
              <a:gd name="connsiteX1" fmla="*/ 130755 w 130755"/>
              <a:gd name="connsiteY1" fmla="*/ 0 h 99884"/>
              <a:gd name="connsiteX2" fmla="*/ 127366 w 130755"/>
              <a:gd name="connsiteY2" fmla="*/ 99884 h 99884"/>
              <a:gd name="connsiteX3" fmla="*/ 0 w 130755"/>
              <a:gd name="connsiteY3" fmla="*/ 98297 h 99884"/>
              <a:gd name="connsiteX0" fmla="*/ 0 w 133136"/>
              <a:gd name="connsiteY0" fmla="*/ 98297 h 99884"/>
              <a:gd name="connsiteX1" fmla="*/ 133136 w 133136"/>
              <a:gd name="connsiteY1" fmla="*/ 0 h 99884"/>
              <a:gd name="connsiteX2" fmla="*/ 127366 w 133136"/>
              <a:gd name="connsiteY2" fmla="*/ 99884 h 99884"/>
              <a:gd name="connsiteX3" fmla="*/ 0 w 133136"/>
              <a:gd name="connsiteY3" fmla="*/ 98297 h 99884"/>
              <a:gd name="connsiteX0" fmla="*/ 0 w 133136"/>
              <a:gd name="connsiteY0" fmla="*/ 98297 h 98297"/>
              <a:gd name="connsiteX1" fmla="*/ 133136 w 133136"/>
              <a:gd name="connsiteY1" fmla="*/ 0 h 98297"/>
              <a:gd name="connsiteX2" fmla="*/ 129747 w 133136"/>
              <a:gd name="connsiteY2" fmla="*/ 95122 h 98297"/>
              <a:gd name="connsiteX3" fmla="*/ 0 w 133136"/>
              <a:gd name="connsiteY3" fmla="*/ 98297 h 98297"/>
              <a:gd name="connsiteX0" fmla="*/ 0 w 130755"/>
              <a:gd name="connsiteY0" fmla="*/ 98297 h 98297"/>
              <a:gd name="connsiteX1" fmla="*/ 130755 w 130755"/>
              <a:gd name="connsiteY1" fmla="*/ 0 h 98297"/>
              <a:gd name="connsiteX2" fmla="*/ 127366 w 130755"/>
              <a:gd name="connsiteY2" fmla="*/ 95122 h 98297"/>
              <a:gd name="connsiteX3" fmla="*/ 0 w 130755"/>
              <a:gd name="connsiteY3" fmla="*/ 98297 h 98297"/>
              <a:gd name="connsiteX0" fmla="*/ 0 w 128374"/>
              <a:gd name="connsiteY0" fmla="*/ 93534 h 93534"/>
              <a:gd name="connsiteX1" fmla="*/ 128374 w 128374"/>
              <a:gd name="connsiteY1" fmla="*/ 0 h 93534"/>
              <a:gd name="connsiteX2" fmla="*/ 127366 w 128374"/>
              <a:gd name="connsiteY2" fmla="*/ 90359 h 93534"/>
              <a:gd name="connsiteX3" fmla="*/ 0 w 128374"/>
              <a:gd name="connsiteY3" fmla="*/ 93534 h 93534"/>
              <a:gd name="connsiteX0" fmla="*/ 0 w 128374"/>
              <a:gd name="connsiteY0" fmla="*/ 98296 h 98296"/>
              <a:gd name="connsiteX1" fmla="*/ 128374 w 128374"/>
              <a:gd name="connsiteY1" fmla="*/ 0 h 98296"/>
              <a:gd name="connsiteX2" fmla="*/ 127366 w 128374"/>
              <a:gd name="connsiteY2" fmla="*/ 95121 h 98296"/>
              <a:gd name="connsiteX3" fmla="*/ 0 w 128374"/>
              <a:gd name="connsiteY3" fmla="*/ 98296 h 98296"/>
              <a:gd name="connsiteX0" fmla="*/ 0 w 125992"/>
              <a:gd name="connsiteY0" fmla="*/ 95915 h 95915"/>
              <a:gd name="connsiteX1" fmla="*/ 125992 w 125992"/>
              <a:gd name="connsiteY1" fmla="*/ 0 h 95915"/>
              <a:gd name="connsiteX2" fmla="*/ 124984 w 125992"/>
              <a:gd name="connsiteY2" fmla="*/ 95121 h 95915"/>
              <a:gd name="connsiteX3" fmla="*/ 0 w 125992"/>
              <a:gd name="connsiteY3" fmla="*/ 95915 h 95915"/>
              <a:gd name="connsiteX0" fmla="*/ 0 w 125992"/>
              <a:gd name="connsiteY0" fmla="*/ 95915 h 97502"/>
              <a:gd name="connsiteX1" fmla="*/ 125992 w 125992"/>
              <a:gd name="connsiteY1" fmla="*/ 0 h 97502"/>
              <a:gd name="connsiteX2" fmla="*/ 122603 w 125992"/>
              <a:gd name="connsiteY2" fmla="*/ 97502 h 97502"/>
              <a:gd name="connsiteX3" fmla="*/ 0 w 125992"/>
              <a:gd name="connsiteY3" fmla="*/ 95915 h 97502"/>
              <a:gd name="connsiteX0" fmla="*/ 0 w 123611"/>
              <a:gd name="connsiteY0" fmla="*/ 93533 h 97502"/>
              <a:gd name="connsiteX1" fmla="*/ 123611 w 123611"/>
              <a:gd name="connsiteY1" fmla="*/ 0 h 97502"/>
              <a:gd name="connsiteX2" fmla="*/ 120222 w 123611"/>
              <a:gd name="connsiteY2" fmla="*/ 97502 h 97502"/>
              <a:gd name="connsiteX3" fmla="*/ 0 w 123611"/>
              <a:gd name="connsiteY3" fmla="*/ 93533 h 97502"/>
              <a:gd name="connsiteX0" fmla="*/ 0 w 123611"/>
              <a:gd name="connsiteY0" fmla="*/ 93533 h 97502"/>
              <a:gd name="connsiteX1" fmla="*/ 123611 w 123611"/>
              <a:gd name="connsiteY1" fmla="*/ 0 h 97502"/>
              <a:gd name="connsiteX2" fmla="*/ 117841 w 123611"/>
              <a:gd name="connsiteY2" fmla="*/ 97502 h 97502"/>
              <a:gd name="connsiteX3" fmla="*/ 0 w 123611"/>
              <a:gd name="connsiteY3" fmla="*/ 93533 h 97502"/>
              <a:gd name="connsiteX0" fmla="*/ 0 w 127366"/>
              <a:gd name="connsiteY0" fmla="*/ 93533 h 95121"/>
              <a:gd name="connsiteX1" fmla="*/ 123611 w 127366"/>
              <a:gd name="connsiteY1" fmla="*/ 0 h 95121"/>
              <a:gd name="connsiteX2" fmla="*/ 127366 w 127366"/>
              <a:gd name="connsiteY2" fmla="*/ 95121 h 95121"/>
              <a:gd name="connsiteX3" fmla="*/ 0 w 127366"/>
              <a:gd name="connsiteY3" fmla="*/ 93533 h 95121"/>
              <a:gd name="connsiteX0" fmla="*/ 0 w 123611"/>
              <a:gd name="connsiteY0" fmla="*/ 93533 h 93533"/>
              <a:gd name="connsiteX1" fmla="*/ 123611 w 123611"/>
              <a:gd name="connsiteY1" fmla="*/ 0 h 93533"/>
              <a:gd name="connsiteX2" fmla="*/ 122603 w 123611"/>
              <a:gd name="connsiteY2" fmla="*/ 92740 h 93533"/>
              <a:gd name="connsiteX3" fmla="*/ 0 w 123611"/>
              <a:gd name="connsiteY3" fmla="*/ 93533 h 93533"/>
              <a:gd name="connsiteX0" fmla="*/ 0 w 121230"/>
              <a:gd name="connsiteY0" fmla="*/ 91152 h 92740"/>
              <a:gd name="connsiteX1" fmla="*/ 121230 w 121230"/>
              <a:gd name="connsiteY1" fmla="*/ 0 h 92740"/>
              <a:gd name="connsiteX2" fmla="*/ 120222 w 121230"/>
              <a:gd name="connsiteY2" fmla="*/ 92740 h 92740"/>
              <a:gd name="connsiteX3" fmla="*/ 0 w 121230"/>
              <a:gd name="connsiteY3" fmla="*/ 91152 h 92740"/>
              <a:gd name="connsiteX0" fmla="*/ 0 w 121230"/>
              <a:gd name="connsiteY0" fmla="*/ 91152 h 91152"/>
              <a:gd name="connsiteX1" fmla="*/ 121230 w 121230"/>
              <a:gd name="connsiteY1" fmla="*/ 0 h 91152"/>
              <a:gd name="connsiteX2" fmla="*/ 120222 w 121230"/>
              <a:gd name="connsiteY2" fmla="*/ 90359 h 91152"/>
              <a:gd name="connsiteX3" fmla="*/ 0 w 121230"/>
              <a:gd name="connsiteY3" fmla="*/ 91152 h 91152"/>
              <a:gd name="connsiteX0" fmla="*/ 0 w 121230"/>
              <a:gd name="connsiteY0" fmla="*/ 91152 h 91152"/>
              <a:gd name="connsiteX1" fmla="*/ 121230 w 121230"/>
              <a:gd name="connsiteY1" fmla="*/ 0 h 91152"/>
              <a:gd name="connsiteX2" fmla="*/ 120222 w 121230"/>
              <a:gd name="connsiteY2" fmla="*/ 90359 h 91152"/>
              <a:gd name="connsiteX3" fmla="*/ 0 w 121230"/>
              <a:gd name="connsiteY3" fmla="*/ 91152 h 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30" h="91152">
                <a:moveTo>
                  <a:pt x="0" y="91152"/>
                </a:moveTo>
                <a:lnTo>
                  <a:pt x="121230" y="0"/>
                </a:lnTo>
                <a:lnTo>
                  <a:pt x="120222" y="90359"/>
                </a:lnTo>
                <a:lnTo>
                  <a:pt x="0" y="9115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2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r>
              <a:rPr lang="de-DE" dirty="0"/>
              <a:t>PERFORMANCE COMPARISON FOR THREE METHODS (8 CPUs &amp; 1 CPU)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86694"/>
            <a:ext cx="8199088" cy="443323"/>
          </a:xfrm>
        </p:spPr>
        <p:txBody>
          <a:bodyPr/>
          <a:lstStyle/>
          <a:p>
            <a:r>
              <a:rPr lang="de-DE" dirty="0"/>
              <a:t>OIL PAN MODEL</a:t>
            </a: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06BF3E5-C502-4F3A-8210-33C091159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6169292"/>
              </p:ext>
            </p:extLst>
          </p:nvPr>
        </p:nvGraphicFramePr>
        <p:xfrm>
          <a:off x="418457" y="1380772"/>
          <a:ext cx="3998563" cy="3104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1074244B-0C04-4EFD-8D9E-3316F094D121}"/>
              </a:ext>
            </a:extLst>
          </p:cNvPr>
          <p:cNvGrpSpPr/>
          <p:nvPr/>
        </p:nvGrpSpPr>
        <p:grpSpPr>
          <a:xfrm>
            <a:off x="1758073" y="1002804"/>
            <a:ext cx="6405201" cy="523220"/>
            <a:chOff x="-2528405" y="4602258"/>
            <a:chExt cx="6405201" cy="5232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DCCCB2-7AE9-4EDF-9B55-3765B8461C71}"/>
                </a:ext>
              </a:extLst>
            </p:cNvPr>
            <p:cNvGrpSpPr/>
            <p:nvPr/>
          </p:nvGrpSpPr>
          <p:grpSpPr>
            <a:xfrm>
              <a:off x="-2528405" y="4602258"/>
              <a:ext cx="6405201" cy="523220"/>
              <a:chOff x="-3571618" y="4336687"/>
              <a:chExt cx="6405201" cy="52322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FBA6D5D-550A-4842-B6B0-D7BEE0718DFA}"/>
                  </a:ext>
                </a:extLst>
              </p:cNvPr>
              <p:cNvSpPr/>
              <p:nvPr/>
            </p:nvSpPr>
            <p:spPr>
              <a:xfrm>
                <a:off x="799211" y="4483692"/>
                <a:ext cx="228375" cy="16295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455435-02C8-431F-95E8-F1A28D692EC2}"/>
                  </a:ext>
                </a:extLst>
              </p:cNvPr>
              <p:cNvSpPr/>
              <p:nvPr/>
            </p:nvSpPr>
            <p:spPr>
              <a:xfrm>
                <a:off x="-3571618" y="4483692"/>
                <a:ext cx="228375" cy="162953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411C4F-817C-42E7-89E5-9AAB80AC2DF0}"/>
                  </a:ext>
                </a:extLst>
              </p:cNvPr>
              <p:cNvSpPr txBox="1"/>
              <p:nvPr/>
            </p:nvSpPr>
            <p:spPr>
              <a:xfrm>
                <a:off x="-3316318" y="4415187"/>
                <a:ext cx="11704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/>
                  <a:t>Current Tosca</a:t>
                </a:r>
                <a:endParaRPr lang="en-US" sz="14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7F6743-5385-41E1-9210-0152DF14788E}"/>
                  </a:ext>
                </a:extLst>
              </p:cNvPr>
              <p:cNvSpPr txBox="1"/>
              <p:nvPr/>
            </p:nvSpPr>
            <p:spPr>
              <a:xfrm>
                <a:off x="1079976" y="4336687"/>
                <a:ext cx="17536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/>
                  <a:t>Volume fraction with sparse storage</a:t>
                </a:r>
                <a:endParaRPr lang="en-US" sz="1400" b="1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30508F-992C-4987-868E-4511E7E409C1}"/>
                </a:ext>
              </a:extLst>
            </p:cNvPr>
            <p:cNvSpPr/>
            <p:nvPr/>
          </p:nvSpPr>
          <p:spPr>
            <a:xfrm>
              <a:off x="-260954" y="4746141"/>
              <a:ext cx="228375" cy="162953"/>
            </a:xfrm>
            <a:prstGeom prst="rect">
              <a:avLst/>
            </a:prstGeom>
            <a:solidFill>
              <a:srgbClr val="F36C1E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C32894-EE97-4946-AE42-DA206F663493}"/>
                </a:ext>
              </a:extLst>
            </p:cNvPr>
            <p:cNvSpPr txBox="1"/>
            <p:nvPr/>
          </p:nvSpPr>
          <p:spPr>
            <a:xfrm>
              <a:off x="-15809" y="4677651"/>
              <a:ext cx="1456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/>
                <a:t>Cuboid centroids</a:t>
              </a:r>
              <a:endParaRPr lang="en-US" sz="1400" b="1" dirty="0"/>
            </a:p>
          </p:txBody>
        </p: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5B30732-0AE3-4369-949B-B136EEDF09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488430"/>
              </p:ext>
            </p:extLst>
          </p:nvPr>
        </p:nvGraphicFramePr>
        <p:xfrm>
          <a:off x="4814179" y="1573588"/>
          <a:ext cx="3880371" cy="2825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C72B858-2E83-4CF2-B319-8AC1EEA66F65}"/>
              </a:ext>
            </a:extLst>
          </p:cNvPr>
          <p:cNvSpPr/>
          <p:nvPr/>
        </p:nvSpPr>
        <p:spPr>
          <a:xfrm>
            <a:off x="1622076" y="1002804"/>
            <a:ext cx="6451349" cy="580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EA496-532B-4DE3-AE39-BD323CC44C48}"/>
              </a:ext>
            </a:extLst>
          </p:cNvPr>
          <p:cNvSpPr/>
          <p:nvPr/>
        </p:nvSpPr>
        <p:spPr>
          <a:xfrm>
            <a:off x="355821" y="1583626"/>
            <a:ext cx="4291781" cy="30764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1F8DEB-A3F9-40A5-80AD-B683B22E6D7D}"/>
              </a:ext>
            </a:extLst>
          </p:cNvPr>
          <p:cNvSpPr/>
          <p:nvPr/>
        </p:nvSpPr>
        <p:spPr>
          <a:xfrm>
            <a:off x="4647602" y="1583626"/>
            <a:ext cx="4287961" cy="30764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9">
            <a:extLst>
              <a:ext uri="{FF2B5EF4-FFF2-40B4-BE49-F238E27FC236}">
                <a16:creationId xmlns:a16="http://schemas.microsoft.com/office/drawing/2014/main" id="{FE9D293B-C71D-4418-B01A-D5C3CFB46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594771"/>
              </p:ext>
            </p:extLst>
          </p:nvPr>
        </p:nvGraphicFramePr>
        <p:xfrm>
          <a:off x="1038385" y="4094443"/>
          <a:ext cx="3231398" cy="30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5913">
                  <a:extLst>
                    <a:ext uri="{9D8B030D-6E8A-4147-A177-3AD203B41FA5}">
                      <a16:colId xmlns:a16="http://schemas.microsoft.com/office/drawing/2014/main" val="694474797"/>
                    </a:ext>
                  </a:extLst>
                </a:gridCol>
                <a:gridCol w="805912">
                  <a:extLst>
                    <a:ext uri="{9D8B030D-6E8A-4147-A177-3AD203B41FA5}">
                      <a16:colId xmlns:a16="http://schemas.microsoft.com/office/drawing/2014/main" val="2309306770"/>
                    </a:ext>
                  </a:extLst>
                </a:gridCol>
                <a:gridCol w="813661">
                  <a:extLst>
                    <a:ext uri="{9D8B030D-6E8A-4147-A177-3AD203B41FA5}">
                      <a16:colId xmlns:a16="http://schemas.microsoft.com/office/drawing/2014/main" val="2756629807"/>
                    </a:ext>
                  </a:extLst>
                </a:gridCol>
                <a:gridCol w="805912">
                  <a:extLst>
                    <a:ext uri="{9D8B030D-6E8A-4147-A177-3AD203B41FA5}">
                      <a16:colId xmlns:a16="http://schemas.microsoft.com/office/drawing/2014/main" val="2062942033"/>
                    </a:ext>
                  </a:extLst>
                </a:gridCol>
              </a:tblGrid>
              <a:tr h="278285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50k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100k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200k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500k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244741"/>
                  </a:ext>
                </a:extLst>
              </a:tr>
            </a:tbl>
          </a:graphicData>
        </a:graphic>
      </p:graphicFrame>
      <p:graphicFrame>
        <p:nvGraphicFramePr>
          <p:cNvPr id="25" name="Table 9">
            <a:extLst>
              <a:ext uri="{FF2B5EF4-FFF2-40B4-BE49-F238E27FC236}">
                <a16:creationId xmlns:a16="http://schemas.microsoft.com/office/drawing/2014/main" id="{FF0315C1-40F2-46DB-A4A8-BC6BC131D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317195"/>
              </p:ext>
            </p:extLst>
          </p:nvPr>
        </p:nvGraphicFramePr>
        <p:xfrm>
          <a:off x="5379945" y="4094443"/>
          <a:ext cx="3192653" cy="30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879">
                  <a:extLst>
                    <a:ext uri="{9D8B030D-6E8A-4147-A177-3AD203B41FA5}">
                      <a16:colId xmlns:a16="http://schemas.microsoft.com/office/drawing/2014/main" val="694474797"/>
                    </a:ext>
                  </a:extLst>
                </a:gridCol>
                <a:gridCol w="788620">
                  <a:extLst>
                    <a:ext uri="{9D8B030D-6E8A-4147-A177-3AD203B41FA5}">
                      <a16:colId xmlns:a16="http://schemas.microsoft.com/office/drawing/2014/main" val="2309306770"/>
                    </a:ext>
                  </a:extLst>
                </a:gridCol>
                <a:gridCol w="792207">
                  <a:extLst>
                    <a:ext uri="{9D8B030D-6E8A-4147-A177-3AD203B41FA5}">
                      <a16:colId xmlns:a16="http://schemas.microsoft.com/office/drawing/2014/main" val="2756629807"/>
                    </a:ext>
                  </a:extLst>
                </a:gridCol>
                <a:gridCol w="807947">
                  <a:extLst>
                    <a:ext uri="{9D8B030D-6E8A-4147-A177-3AD203B41FA5}">
                      <a16:colId xmlns:a16="http://schemas.microsoft.com/office/drawing/2014/main" val="2062942033"/>
                    </a:ext>
                  </a:extLst>
                </a:gridCol>
              </a:tblGrid>
              <a:tr h="278285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50k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100k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200k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500k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2447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628484A-1EF4-4A07-8AEB-07EB3E569AA1}"/>
              </a:ext>
            </a:extLst>
          </p:cNvPr>
          <p:cNvSpPr txBox="1"/>
          <p:nvPr/>
        </p:nvSpPr>
        <p:spPr>
          <a:xfrm>
            <a:off x="2047627" y="4352292"/>
            <a:ext cx="1212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No. of elements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BC715-B44A-422D-B2EC-2496ED7BF825}"/>
              </a:ext>
            </a:extLst>
          </p:cNvPr>
          <p:cNvSpPr txBox="1"/>
          <p:nvPr/>
        </p:nvSpPr>
        <p:spPr>
          <a:xfrm>
            <a:off x="6369814" y="4362330"/>
            <a:ext cx="1212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No. of elements</a:t>
            </a:r>
            <a:endParaRPr lang="en-US" sz="1400" dirty="0"/>
          </a:p>
        </p:txBody>
      </p:sp>
      <p:sp>
        <p:nvSpPr>
          <p:cNvPr id="24" name="Date Placeholder 4">
            <a:extLst>
              <a:ext uri="{FF2B5EF4-FFF2-40B4-BE49-F238E27FC236}">
                <a16:creationId xmlns:a16="http://schemas.microsoft.com/office/drawing/2014/main" id="{A0EA73D5-7977-43BC-98D5-A2FEAAE7D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6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DDFB5D8-329C-4513-9DB3-22420D75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666" y="3614530"/>
            <a:ext cx="1458865" cy="14087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EF95F0-1DDB-4793-90FF-2A3983F5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59" y="1098719"/>
            <a:ext cx="1689226" cy="1107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50E7A2-BD6A-41D9-B91B-E318AA6F3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5" y="1551779"/>
            <a:ext cx="2178850" cy="1434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361110-F3A2-40DC-80D0-BFB77D0A0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02" y="3954682"/>
            <a:ext cx="1966687" cy="96308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r>
              <a:rPr lang="de-DE" dirty="0"/>
              <a:t>FE model and optimization inputs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STEERING MODEL (≈130k elements)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17C2AA-80B4-4E2C-BAF5-5909F96FEA59}"/>
              </a:ext>
            </a:extLst>
          </p:cNvPr>
          <p:cNvSpPr/>
          <p:nvPr/>
        </p:nvSpPr>
        <p:spPr>
          <a:xfrm>
            <a:off x="489396" y="1081825"/>
            <a:ext cx="5214436" cy="39473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FFC530-F7AF-45C1-A28C-AEC6F6692929}"/>
              </a:ext>
            </a:extLst>
          </p:cNvPr>
          <p:cNvSpPr/>
          <p:nvPr/>
        </p:nvSpPr>
        <p:spPr>
          <a:xfrm>
            <a:off x="5703833" y="1481397"/>
            <a:ext cx="3236995" cy="3036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6FF4A0-F9F2-42B9-95A3-D741C803121E}"/>
              </a:ext>
            </a:extLst>
          </p:cNvPr>
          <p:cNvSpPr txBox="1"/>
          <p:nvPr/>
        </p:nvSpPr>
        <p:spPr>
          <a:xfrm>
            <a:off x="6369849" y="1521704"/>
            <a:ext cx="156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Optimization inputs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F12DA5-6CCF-4412-9CE7-D35D3F48B8CD}"/>
              </a:ext>
            </a:extLst>
          </p:cNvPr>
          <p:cNvSpPr txBox="1"/>
          <p:nvPr/>
        </p:nvSpPr>
        <p:spPr>
          <a:xfrm>
            <a:off x="5703834" y="1867877"/>
            <a:ext cx="3284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Objective            : minimize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Constraint           : local volume and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Midplane             : variable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Frozen elements : Outer surface elements </a:t>
            </a:r>
            <a:endParaRPr lang="en-US" sz="14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3FAFCFD-F9F8-4F83-A26A-144948E38F1D}"/>
              </a:ext>
            </a:extLst>
          </p:cNvPr>
          <p:cNvCxnSpPr>
            <a:cxnSpLocks/>
          </p:cNvCxnSpPr>
          <p:nvPr/>
        </p:nvCxnSpPr>
        <p:spPr>
          <a:xfrm>
            <a:off x="5703833" y="2921964"/>
            <a:ext cx="3236996" cy="69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DD78511-F25B-4F27-90A2-BAAC6668BD43}"/>
              </a:ext>
            </a:extLst>
          </p:cNvPr>
          <p:cNvSpPr txBox="1"/>
          <p:nvPr/>
        </p:nvSpPr>
        <p:spPr>
          <a:xfrm>
            <a:off x="6142440" y="2900368"/>
            <a:ext cx="2019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Midplane – variable height</a:t>
            </a:r>
            <a:endParaRPr lang="en-US" sz="1400" b="1" dirty="0">
              <a:highlight>
                <a:srgbClr val="FFFF00"/>
              </a:highlight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EAAE5DB-551F-4F7A-9ED5-9E349572E9A7}"/>
              </a:ext>
            </a:extLst>
          </p:cNvPr>
          <p:cNvGrpSpPr/>
          <p:nvPr/>
        </p:nvGrpSpPr>
        <p:grpSpPr>
          <a:xfrm>
            <a:off x="6254534" y="3229742"/>
            <a:ext cx="2398399" cy="1191985"/>
            <a:chOff x="6054212" y="3210096"/>
            <a:chExt cx="2398399" cy="1151939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EE8C849-E2BD-4836-A0EC-A7EB0110E181}"/>
                </a:ext>
              </a:extLst>
            </p:cNvPr>
            <p:cNvCxnSpPr/>
            <p:nvPr/>
          </p:nvCxnSpPr>
          <p:spPr>
            <a:xfrm>
              <a:off x="6722895" y="4218489"/>
              <a:ext cx="37338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3EB3DC-B801-4E2E-B94A-8B40E026AFCC}"/>
                </a:ext>
              </a:extLst>
            </p:cNvPr>
            <p:cNvCxnSpPr/>
            <p:nvPr/>
          </p:nvCxnSpPr>
          <p:spPr>
            <a:xfrm>
              <a:off x="6722895" y="3372669"/>
              <a:ext cx="37338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8DD977C-BC4E-4367-AEB2-8F64C7E07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9585" y="3705958"/>
              <a:ext cx="0" cy="513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D703352-C7EF-48A1-827E-8DD298808019}"/>
                </a:ext>
              </a:extLst>
            </p:cNvPr>
            <p:cNvSpPr txBox="1"/>
            <p:nvPr/>
          </p:nvSpPr>
          <p:spPr>
            <a:xfrm>
              <a:off x="7102072" y="4041828"/>
              <a:ext cx="1158053" cy="29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C</a:t>
              </a:r>
              <a:r>
                <a:rPr lang="de-DE" sz="1400" baseline="-25000" dirty="0"/>
                <a:t>min</a:t>
              </a:r>
              <a:r>
                <a:rPr lang="de-DE" sz="1400" dirty="0"/>
                <a:t>,C</a:t>
              </a:r>
              <a:r>
                <a:rPr lang="de-DE" sz="1400" baseline="-25000" dirty="0"/>
                <a:t>max</a:t>
              </a:r>
              <a:r>
                <a:rPr lang="de-DE" sz="1400" dirty="0"/>
                <a:t>,L</a:t>
              </a:r>
              <a:r>
                <a:rPr lang="de-DE" sz="1400" baseline="-25000" dirty="0"/>
                <a:t>min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D83AC1-41CD-4FF4-B17B-0911CA3CCC10}"/>
                </a:ext>
              </a:extLst>
            </p:cNvPr>
            <p:cNvSpPr txBox="1"/>
            <p:nvPr/>
          </p:nvSpPr>
          <p:spPr>
            <a:xfrm flipH="1">
              <a:off x="8023240" y="4054258"/>
              <a:ext cx="429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= 0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108FA34-6BF7-4DAF-B32A-75209EA72C38}"/>
                </a:ext>
              </a:extLst>
            </p:cNvPr>
            <p:cNvSpPr txBox="1"/>
            <p:nvPr/>
          </p:nvSpPr>
          <p:spPr>
            <a:xfrm>
              <a:off x="7267607" y="3569670"/>
              <a:ext cx="1065391" cy="29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variable L</a:t>
              </a:r>
              <a:r>
                <a:rPr lang="de-DE" sz="1400" baseline="-25000" dirty="0"/>
                <a:t>max </a:t>
              </a:r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4164BF3-2C4E-417E-AC8F-551F52DF070E}"/>
                </a:ext>
              </a:extLst>
            </p:cNvPr>
            <p:cNvSpPr txBox="1"/>
            <p:nvPr/>
          </p:nvSpPr>
          <p:spPr>
            <a:xfrm>
              <a:off x="6193443" y="3210096"/>
              <a:ext cx="429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top</a:t>
              </a:r>
              <a:endParaRPr lang="en-US" sz="14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E0A781-6F8C-492F-BCC4-51C1BD8B6F5A}"/>
                </a:ext>
              </a:extLst>
            </p:cNvPr>
            <p:cNvSpPr txBox="1"/>
            <p:nvPr/>
          </p:nvSpPr>
          <p:spPr>
            <a:xfrm>
              <a:off x="6054212" y="4046895"/>
              <a:ext cx="665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bottom</a:t>
              </a:r>
              <a:endParaRPr lang="en-US" sz="1400" dirty="0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7AE27A-AD46-4931-A754-39435A6EBAB1}"/>
              </a:ext>
            </a:extLst>
          </p:cNvPr>
          <p:cNvSpPr/>
          <p:nvPr/>
        </p:nvSpPr>
        <p:spPr>
          <a:xfrm>
            <a:off x="6803756" y="3727342"/>
            <a:ext cx="666427" cy="123987"/>
          </a:xfrm>
          <a:custGeom>
            <a:avLst/>
            <a:gdLst>
              <a:gd name="connsiteX0" fmla="*/ 0 w 666427"/>
              <a:gd name="connsiteY0" fmla="*/ 123987 h 123987"/>
              <a:gd name="connsiteX1" fmla="*/ 77491 w 666427"/>
              <a:gd name="connsiteY1" fmla="*/ 85241 h 123987"/>
              <a:gd name="connsiteX2" fmla="*/ 139485 w 666427"/>
              <a:gd name="connsiteY2" fmla="*/ 46495 h 123987"/>
              <a:gd name="connsiteX3" fmla="*/ 170481 w 666427"/>
              <a:gd name="connsiteY3" fmla="*/ 23248 h 123987"/>
              <a:gd name="connsiteX4" fmla="*/ 193729 w 666427"/>
              <a:gd name="connsiteY4" fmla="*/ 15499 h 123987"/>
              <a:gd name="connsiteX5" fmla="*/ 255722 w 666427"/>
              <a:gd name="connsiteY5" fmla="*/ 0 h 123987"/>
              <a:gd name="connsiteX6" fmla="*/ 356461 w 666427"/>
              <a:gd name="connsiteY6" fmla="*/ 15499 h 123987"/>
              <a:gd name="connsiteX7" fmla="*/ 418454 w 666427"/>
              <a:gd name="connsiteY7" fmla="*/ 46495 h 123987"/>
              <a:gd name="connsiteX8" fmla="*/ 433952 w 666427"/>
              <a:gd name="connsiteY8" fmla="*/ 61994 h 123987"/>
              <a:gd name="connsiteX9" fmla="*/ 480447 w 666427"/>
              <a:gd name="connsiteY9" fmla="*/ 77492 h 123987"/>
              <a:gd name="connsiteX10" fmla="*/ 511444 w 666427"/>
              <a:gd name="connsiteY10" fmla="*/ 92990 h 123987"/>
              <a:gd name="connsiteX11" fmla="*/ 658678 w 666427"/>
              <a:gd name="connsiteY11" fmla="*/ 69743 h 123987"/>
              <a:gd name="connsiteX12" fmla="*/ 666427 w 666427"/>
              <a:gd name="connsiteY12" fmla="*/ 61994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6427" h="123987">
                <a:moveTo>
                  <a:pt x="0" y="123987"/>
                </a:moveTo>
                <a:cubicBezTo>
                  <a:pt x="49392" y="104231"/>
                  <a:pt x="30433" y="114200"/>
                  <a:pt x="77491" y="85241"/>
                </a:cubicBezTo>
                <a:cubicBezTo>
                  <a:pt x="98245" y="72469"/>
                  <a:pt x="119990" y="61116"/>
                  <a:pt x="139485" y="46495"/>
                </a:cubicBezTo>
                <a:cubicBezTo>
                  <a:pt x="149817" y="38746"/>
                  <a:pt x="159268" y="29656"/>
                  <a:pt x="170481" y="23248"/>
                </a:cubicBezTo>
                <a:cubicBezTo>
                  <a:pt x="177573" y="19195"/>
                  <a:pt x="185848" y="17648"/>
                  <a:pt x="193729" y="15499"/>
                </a:cubicBezTo>
                <a:cubicBezTo>
                  <a:pt x="214279" y="9894"/>
                  <a:pt x="255722" y="0"/>
                  <a:pt x="255722" y="0"/>
                </a:cubicBezTo>
                <a:cubicBezTo>
                  <a:pt x="271729" y="1779"/>
                  <a:pt x="332059" y="5332"/>
                  <a:pt x="356461" y="15499"/>
                </a:cubicBezTo>
                <a:cubicBezTo>
                  <a:pt x="377787" y="24385"/>
                  <a:pt x="418454" y="46495"/>
                  <a:pt x="418454" y="46495"/>
                </a:cubicBezTo>
                <a:cubicBezTo>
                  <a:pt x="423620" y="51661"/>
                  <a:pt x="427417" y="58727"/>
                  <a:pt x="433952" y="61994"/>
                </a:cubicBezTo>
                <a:cubicBezTo>
                  <a:pt x="448564" y="69300"/>
                  <a:pt x="465279" y="71425"/>
                  <a:pt x="480447" y="77492"/>
                </a:cubicBezTo>
                <a:cubicBezTo>
                  <a:pt x="491173" y="81782"/>
                  <a:pt x="501112" y="87824"/>
                  <a:pt x="511444" y="92990"/>
                </a:cubicBezTo>
                <a:cubicBezTo>
                  <a:pt x="613624" y="86604"/>
                  <a:pt x="607970" y="107773"/>
                  <a:pt x="658678" y="69743"/>
                </a:cubicBezTo>
                <a:cubicBezTo>
                  <a:pt x="661600" y="67551"/>
                  <a:pt x="663844" y="64577"/>
                  <a:pt x="666427" y="61994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8F2511-136F-4468-ADBE-577514837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008" y="3919281"/>
            <a:ext cx="2096761" cy="781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256E1F-9F2D-42A5-B0D5-2FCC3EFFEF32}"/>
              </a:ext>
            </a:extLst>
          </p:cNvPr>
          <p:cNvSpPr txBox="1"/>
          <p:nvPr/>
        </p:nvSpPr>
        <p:spPr>
          <a:xfrm>
            <a:off x="933644" y="3365119"/>
            <a:ext cx="85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Side view</a:t>
            </a:r>
            <a:endParaRPr 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0BBB69-13E8-4628-A4D6-213B2A8A95F2}"/>
              </a:ext>
            </a:extLst>
          </p:cNvPr>
          <p:cNvSpPr txBox="1"/>
          <p:nvPr/>
        </p:nvSpPr>
        <p:spPr>
          <a:xfrm>
            <a:off x="2760221" y="3365120"/>
            <a:ext cx="85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Top view</a:t>
            </a:r>
            <a:endParaRPr lang="en-US" sz="1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0F028-8AC8-48B8-A93B-AAC1C8217771}"/>
              </a:ext>
            </a:extLst>
          </p:cNvPr>
          <p:cNvCxnSpPr>
            <a:cxnSpLocks/>
          </p:cNvCxnSpPr>
          <p:nvPr/>
        </p:nvCxnSpPr>
        <p:spPr>
          <a:xfrm>
            <a:off x="2131017" y="3356280"/>
            <a:ext cx="0" cy="16729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087CE3F-6CCE-4A27-AA99-CE19844B68E0}"/>
              </a:ext>
            </a:extLst>
          </p:cNvPr>
          <p:cNvCxnSpPr>
            <a:cxnSpLocks/>
          </p:cNvCxnSpPr>
          <p:nvPr/>
        </p:nvCxnSpPr>
        <p:spPr>
          <a:xfrm flipH="1">
            <a:off x="4169770" y="3356280"/>
            <a:ext cx="5318" cy="16621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3E8396-5FA0-4137-8635-20E833462755}"/>
              </a:ext>
            </a:extLst>
          </p:cNvPr>
          <p:cNvCxnSpPr/>
          <p:nvPr/>
        </p:nvCxnSpPr>
        <p:spPr>
          <a:xfrm>
            <a:off x="489396" y="3356280"/>
            <a:ext cx="5214436" cy="0"/>
          </a:xfrm>
          <a:prstGeom prst="line">
            <a:avLst/>
          </a:prstGeom>
          <a:ln w="19050">
            <a:solidFill>
              <a:srgbClr val="005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41BCE95-7AD9-416D-AC7A-2B1BC404696D}"/>
              </a:ext>
            </a:extLst>
          </p:cNvPr>
          <p:cNvSpPr txBox="1"/>
          <p:nvPr/>
        </p:nvSpPr>
        <p:spPr>
          <a:xfrm>
            <a:off x="4572000" y="3365120"/>
            <a:ext cx="85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3d view</a:t>
            </a:r>
            <a:endParaRPr 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E62F8E-DD73-41D9-AEB8-D4BC45184EDD}"/>
              </a:ext>
            </a:extLst>
          </p:cNvPr>
          <p:cNvSpPr txBox="1"/>
          <p:nvPr/>
        </p:nvSpPr>
        <p:spPr>
          <a:xfrm>
            <a:off x="2301122" y="1081315"/>
            <a:ext cx="1152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Cast direction</a:t>
            </a:r>
            <a:endParaRPr lang="en-US" sz="1400" dirty="0"/>
          </a:p>
        </p:txBody>
      </p:sp>
      <p:sp>
        <p:nvSpPr>
          <p:cNvPr id="48" name="Flowchart: Summing Junction 47">
            <a:extLst>
              <a:ext uri="{FF2B5EF4-FFF2-40B4-BE49-F238E27FC236}">
                <a16:creationId xmlns:a16="http://schemas.microsoft.com/office/drawing/2014/main" id="{DA6D712F-754B-4BBA-B8AF-3292A8C0966E}"/>
              </a:ext>
            </a:extLst>
          </p:cNvPr>
          <p:cNvSpPr/>
          <p:nvPr/>
        </p:nvSpPr>
        <p:spPr>
          <a:xfrm>
            <a:off x="2699154" y="1443129"/>
            <a:ext cx="199847" cy="199622"/>
          </a:xfrm>
          <a:prstGeom prst="flowChartSummingJunction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99270B-3B94-4E5E-8198-818877BA4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78" y="2449542"/>
            <a:ext cx="1960647" cy="5867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EF6043-1BBD-4FBA-940E-5A55BD6ECF3D}"/>
              </a:ext>
            </a:extLst>
          </p:cNvPr>
          <p:cNvCxnSpPr>
            <a:cxnSpLocks/>
          </p:cNvCxnSpPr>
          <p:nvPr/>
        </p:nvCxnSpPr>
        <p:spPr>
          <a:xfrm>
            <a:off x="2915543" y="2433041"/>
            <a:ext cx="438628" cy="307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31172B-9F63-47C2-9981-EF615B24015D}"/>
              </a:ext>
            </a:extLst>
          </p:cNvPr>
          <p:cNvCxnSpPr>
            <a:cxnSpLocks/>
          </p:cNvCxnSpPr>
          <p:nvPr/>
        </p:nvCxnSpPr>
        <p:spPr>
          <a:xfrm flipV="1">
            <a:off x="2915543" y="1825743"/>
            <a:ext cx="441087" cy="283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B6CEC8A-ED5A-4AE3-923C-EFF0BB50B90E}"/>
              </a:ext>
            </a:extLst>
          </p:cNvPr>
          <p:cNvSpPr txBox="1"/>
          <p:nvPr/>
        </p:nvSpPr>
        <p:spPr>
          <a:xfrm>
            <a:off x="3845226" y="3025253"/>
            <a:ext cx="1453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Coupling constraint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72C307-3895-48E9-B792-43CF817EFB04}"/>
              </a:ext>
            </a:extLst>
          </p:cNvPr>
          <p:cNvSpPr txBox="1"/>
          <p:nvPr/>
        </p:nvSpPr>
        <p:spPr>
          <a:xfrm>
            <a:off x="4131605" y="2093791"/>
            <a:ext cx="848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Fixed B.C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262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047B49D-2BBD-4B78-B6EE-E893856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31" y="895126"/>
            <a:ext cx="1893836" cy="12283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8ED8D3-B7CE-4786-9565-B02C9449D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532" y="2074521"/>
            <a:ext cx="2015432" cy="12937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28F1C7-4BE5-4BC8-87CD-8104039CC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532" y="896882"/>
            <a:ext cx="1829141" cy="1208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CF3CD1-117B-47DC-97DE-62622A061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852" y="2082771"/>
            <a:ext cx="1970651" cy="1300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9E004-466E-414A-AF70-ED7300728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91" y="2055861"/>
            <a:ext cx="2210475" cy="13092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STEERING MODEL</a:t>
            </a:r>
            <a:endParaRPr lang="en-US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0849E14-0623-4CEE-8CC3-CCF0CEB7EBF8}"/>
              </a:ext>
            </a:extLst>
          </p:cNvPr>
          <p:cNvSpPr txBox="1">
            <a:spLocks/>
          </p:cNvSpPr>
          <p:nvPr/>
        </p:nvSpPr>
        <p:spPr>
          <a:xfrm>
            <a:off x="4100166" y="655086"/>
            <a:ext cx="1232508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highlight>
                  <a:srgbClr val="FFFF00"/>
                </a:highlight>
              </a:rPr>
              <a:t>Cuboid centroids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CB8E193B-E114-4CCA-8CBB-5D1779D57911}"/>
              </a:ext>
            </a:extLst>
          </p:cNvPr>
          <p:cNvSpPr txBox="1">
            <a:spLocks/>
          </p:cNvSpPr>
          <p:nvPr/>
        </p:nvSpPr>
        <p:spPr>
          <a:xfrm>
            <a:off x="7112007" y="657424"/>
            <a:ext cx="1159189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highlight>
                  <a:srgbClr val="FFFF00"/>
                </a:highlight>
              </a:rPr>
              <a:t>Volume fraction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62027F-86B0-40B6-A791-D46714C7EB16}"/>
              </a:ext>
            </a:extLst>
          </p:cNvPr>
          <p:cNvSpPr txBox="1"/>
          <p:nvPr/>
        </p:nvSpPr>
        <p:spPr>
          <a:xfrm>
            <a:off x="3344051" y="3368984"/>
            <a:ext cx="2707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Optimization with local volume ≤ </a:t>
            </a:r>
            <a:r>
              <a:rPr lang="de-DE" sz="1400" dirty="0">
                <a:solidFill>
                  <a:srgbClr val="FF0000"/>
                </a:solidFill>
              </a:rPr>
              <a:t>70%</a:t>
            </a:r>
            <a:endParaRPr lang="de-DE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A7334-22BF-4A52-BB18-AA12687E983C}"/>
              </a:ext>
            </a:extLst>
          </p:cNvPr>
          <p:cNvSpPr/>
          <p:nvPr/>
        </p:nvSpPr>
        <p:spPr>
          <a:xfrm>
            <a:off x="309966" y="627682"/>
            <a:ext cx="2929693" cy="2753601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5386"/>
                </a:solidFill>
              </a:ln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B6E680-C352-45A0-BBB1-0559D04F4F68}"/>
              </a:ext>
            </a:extLst>
          </p:cNvPr>
          <p:cNvSpPr/>
          <p:nvPr/>
        </p:nvSpPr>
        <p:spPr>
          <a:xfrm>
            <a:off x="3239658" y="627682"/>
            <a:ext cx="2895799" cy="2753601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5386"/>
                </a:solidFill>
              </a:ln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9EA4205-DFC9-431A-BDDC-334E23B687C4}"/>
              </a:ext>
            </a:extLst>
          </p:cNvPr>
          <p:cNvSpPr/>
          <p:nvPr/>
        </p:nvSpPr>
        <p:spPr>
          <a:xfrm>
            <a:off x="6135459" y="627681"/>
            <a:ext cx="2836196" cy="2753601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5386"/>
                </a:solidFill>
              </a:ln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E86EB-D47B-4348-96D2-165CC55A8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159" y="861583"/>
            <a:ext cx="1962714" cy="126735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355ACCD-4F9B-42ED-A71B-DF2F04882781}"/>
              </a:ext>
            </a:extLst>
          </p:cNvPr>
          <p:cNvSpPr/>
          <p:nvPr/>
        </p:nvSpPr>
        <p:spPr>
          <a:xfrm>
            <a:off x="309966" y="3381282"/>
            <a:ext cx="8661689" cy="2904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EC12F27-5AA9-4D64-B6FC-80B152627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56" y="659294"/>
            <a:ext cx="1021142" cy="246221"/>
          </a:xfrm>
        </p:spPr>
        <p:txBody>
          <a:bodyPr/>
          <a:lstStyle/>
          <a:p>
            <a:r>
              <a:rPr lang="de-DE" sz="1400" b="1" dirty="0">
                <a:highlight>
                  <a:srgbClr val="FFFF00"/>
                </a:highlight>
              </a:rPr>
              <a:t>Current Tosca</a:t>
            </a:r>
            <a:endParaRPr lang="en-US" sz="1400" b="1" dirty="0">
              <a:highlight>
                <a:srgbClr val="FFFF00"/>
              </a:highlight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F31F486-C40F-48DA-8C26-15C8003AAC46}"/>
              </a:ext>
            </a:extLst>
          </p:cNvPr>
          <p:cNvGrpSpPr/>
          <p:nvPr/>
        </p:nvGrpSpPr>
        <p:grpSpPr>
          <a:xfrm>
            <a:off x="1810049" y="3649130"/>
            <a:ext cx="2499887" cy="1328573"/>
            <a:chOff x="1810049" y="3649130"/>
            <a:chExt cx="2499887" cy="132857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977EDC-513F-482C-AF47-8085EC38ADE8}"/>
                </a:ext>
              </a:extLst>
            </p:cNvPr>
            <p:cNvGrpSpPr/>
            <p:nvPr/>
          </p:nvGrpSpPr>
          <p:grpSpPr>
            <a:xfrm>
              <a:off x="1810049" y="3962939"/>
              <a:ext cx="2374495" cy="1014764"/>
              <a:chOff x="3685100" y="3880284"/>
              <a:chExt cx="2565395" cy="115191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89E883C-C7F5-4B33-9051-8A73FD69A04F}"/>
                  </a:ext>
                </a:extLst>
              </p:cNvPr>
              <p:cNvGrpSpPr/>
              <p:nvPr/>
            </p:nvGrpSpPr>
            <p:grpSpPr>
              <a:xfrm>
                <a:off x="4397241" y="3880284"/>
                <a:ext cx="1483639" cy="1151912"/>
                <a:chOff x="3498551" y="2700855"/>
                <a:chExt cx="1544890" cy="1333766"/>
              </a:xfrm>
            </p:grpSpPr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871C19BB-10BF-4E4F-8C84-67E4B901FE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98551" y="2700855"/>
                  <a:ext cx="1544890" cy="1333766"/>
                </a:xfrm>
                <a:prstGeom prst="rect">
                  <a:avLst/>
                </a:prstGeom>
              </p:spPr>
            </p:pic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968D0B44-8F36-4591-8AE1-A9F83C6401EA}"/>
                    </a:ext>
                  </a:extLst>
                </p:cNvPr>
                <p:cNvCxnSpPr/>
                <p:nvPr/>
              </p:nvCxnSpPr>
              <p:spPr>
                <a:xfrm>
                  <a:off x="4356778" y="3232670"/>
                  <a:ext cx="0" cy="433953"/>
                </a:xfrm>
                <a:prstGeom prst="straightConnector1">
                  <a:avLst/>
                </a:prstGeom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triangl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927788DA-6774-4377-8906-3C50D596F0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7028" y="3138407"/>
                  <a:ext cx="0" cy="745192"/>
                </a:xfrm>
                <a:prstGeom prst="straightConnector1">
                  <a:avLst/>
                </a:prstGeom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triangl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B2A98E-F8D3-416F-B831-AFFC4A5442A0}"/>
                  </a:ext>
                </a:extLst>
              </p:cNvPr>
              <p:cNvSpPr txBox="1"/>
              <p:nvPr/>
            </p:nvSpPr>
            <p:spPr>
              <a:xfrm>
                <a:off x="5266354" y="4348698"/>
                <a:ext cx="9841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>
                    <a:solidFill>
                      <a:srgbClr val="FF0000"/>
                    </a:solidFill>
                  </a:rPr>
                  <a:t>Rib height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48DB982-CC50-4AF4-9BC2-A7E89597D068}"/>
                  </a:ext>
                </a:extLst>
              </p:cNvPr>
              <p:cNvSpPr txBox="1"/>
              <p:nvPr/>
            </p:nvSpPr>
            <p:spPr>
              <a:xfrm>
                <a:off x="3685100" y="4282901"/>
                <a:ext cx="11518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>
                    <a:solidFill>
                      <a:srgbClr val="FF0000"/>
                    </a:solidFill>
                  </a:rPr>
                  <a:t>design height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A2AABC2-BC1F-4ED2-9D12-F1B1EDF2F7C3}"/>
                </a:ext>
              </a:extLst>
            </p:cNvPr>
            <p:cNvSpPr txBox="1"/>
            <p:nvPr/>
          </p:nvSpPr>
          <p:spPr>
            <a:xfrm>
              <a:off x="2215819" y="3649130"/>
              <a:ext cx="20941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u="sng" dirty="0"/>
                <a:t>Midplane – variable height</a:t>
              </a:r>
              <a:endParaRPr lang="en-US" sz="1400" b="1" u="sng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DF26478-5607-45C7-BD61-57CC39F9EC48}"/>
              </a:ext>
            </a:extLst>
          </p:cNvPr>
          <p:cNvGrpSpPr/>
          <p:nvPr/>
        </p:nvGrpSpPr>
        <p:grpSpPr>
          <a:xfrm>
            <a:off x="5027813" y="3662847"/>
            <a:ext cx="2666217" cy="1316465"/>
            <a:chOff x="5027813" y="3662847"/>
            <a:chExt cx="2666217" cy="13164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6E18AAC-29F0-4336-9166-1F5D1E611DB0}"/>
                </a:ext>
              </a:extLst>
            </p:cNvPr>
            <p:cNvGrpSpPr/>
            <p:nvPr/>
          </p:nvGrpSpPr>
          <p:grpSpPr>
            <a:xfrm>
              <a:off x="5027813" y="3962940"/>
              <a:ext cx="2666217" cy="1016372"/>
              <a:chOff x="5717724" y="3797521"/>
              <a:chExt cx="2559238" cy="1179066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586E782-C741-4676-A454-1AA159009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9671" y="3797521"/>
                <a:ext cx="1389010" cy="1179066"/>
              </a:xfrm>
              <a:prstGeom prst="rect">
                <a:avLst/>
              </a:prstGeom>
            </p:spPr>
          </p:pic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8CBB11-0D21-4150-BF26-6788144AD754}"/>
                  </a:ext>
                </a:extLst>
              </p:cNvPr>
              <p:cNvGrpSpPr/>
              <p:nvPr/>
            </p:nvGrpSpPr>
            <p:grpSpPr>
              <a:xfrm>
                <a:off x="5717724" y="4180485"/>
                <a:ext cx="2559238" cy="694863"/>
                <a:chOff x="3340005" y="4323260"/>
                <a:chExt cx="2559238" cy="694863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7A7FC8F3-339C-41AC-B0B7-4A29DD545FF3}"/>
                    </a:ext>
                  </a:extLst>
                </p:cNvPr>
                <p:cNvGrpSpPr/>
                <p:nvPr/>
              </p:nvGrpSpPr>
              <p:grpSpPr>
                <a:xfrm>
                  <a:off x="4102502" y="4323260"/>
                  <a:ext cx="791619" cy="681724"/>
                  <a:chOff x="3191644" y="3213768"/>
                  <a:chExt cx="824300" cy="789350"/>
                </a:xfrm>
              </p:grpSpPr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D8613508-E5E3-40A8-8936-3E4454A36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5944" y="3213768"/>
                    <a:ext cx="0" cy="675447"/>
                  </a:xfrm>
                  <a:prstGeom prst="straightConnector1">
                    <a:avLst/>
                  </a:prstGeom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triangl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43A2247E-1707-4E41-B8FD-E738186B4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91644" y="3313308"/>
                    <a:ext cx="0" cy="689810"/>
                  </a:xfrm>
                  <a:prstGeom prst="straightConnector1">
                    <a:avLst/>
                  </a:prstGeom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triangl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3CFC46-C62A-4FB7-91B3-E82F3B9802F2}"/>
                    </a:ext>
                  </a:extLst>
                </p:cNvPr>
                <p:cNvSpPr txBox="1"/>
                <p:nvPr/>
              </p:nvSpPr>
              <p:spPr>
                <a:xfrm>
                  <a:off x="3340005" y="4411149"/>
                  <a:ext cx="883139" cy="606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b="1" dirty="0">
                      <a:solidFill>
                        <a:srgbClr val="FF0000"/>
                      </a:solidFill>
                    </a:rPr>
                    <a:t>design height</a:t>
                  </a:r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08E6CF-E728-4804-BBBF-D52FBEB52113}"/>
                    </a:ext>
                  </a:extLst>
                </p:cNvPr>
                <p:cNvSpPr txBox="1"/>
                <p:nvPr/>
              </p:nvSpPr>
              <p:spPr>
                <a:xfrm>
                  <a:off x="4915102" y="4478929"/>
                  <a:ext cx="9841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b="1" dirty="0">
                      <a:solidFill>
                        <a:srgbClr val="FF0000"/>
                      </a:solidFill>
                    </a:rPr>
                    <a:t>Rib height</a:t>
                  </a:r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B031A57-74FA-4103-9D76-E84D52118D13}"/>
                </a:ext>
              </a:extLst>
            </p:cNvPr>
            <p:cNvSpPr txBox="1"/>
            <p:nvPr/>
          </p:nvSpPr>
          <p:spPr>
            <a:xfrm>
              <a:off x="5449371" y="3662847"/>
              <a:ext cx="2242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u="sng" dirty="0"/>
                <a:t>Midplane – full design height</a:t>
              </a:r>
              <a:endParaRPr lang="en-US" sz="1400" b="1" u="sng" dirty="0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3123253-9812-4E5C-8C05-4B8C3D7FF59A}"/>
              </a:ext>
            </a:extLst>
          </p:cNvPr>
          <p:cNvSpPr/>
          <p:nvPr/>
        </p:nvSpPr>
        <p:spPr>
          <a:xfrm>
            <a:off x="694983" y="2880360"/>
            <a:ext cx="565773" cy="4574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9A46D819-BFC4-4695-8F28-6B23B4729C5F}"/>
              </a:ext>
            </a:extLst>
          </p:cNvPr>
          <p:cNvCxnSpPr>
            <a:cxnSpLocks/>
            <a:stCxn id="96" idx="2"/>
          </p:cNvCxnSpPr>
          <p:nvPr/>
        </p:nvCxnSpPr>
        <p:spPr>
          <a:xfrm rot="16200000" flipH="1">
            <a:off x="841234" y="3474429"/>
            <a:ext cx="957886" cy="684615"/>
          </a:xfrm>
          <a:prstGeom prst="curvedConnector3">
            <a:avLst>
              <a:gd name="adj1" fmla="val 9932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Date Placeholder 4">
            <a:extLst>
              <a:ext uri="{FF2B5EF4-FFF2-40B4-BE49-F238E27FC236}">
                <a16:creationId xmlns:a16="http://schemas.microsoft.com/office/drawing/2014/main" id="{529B5E54-38DC-4734-B20B-A7353123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388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creen Recording 64">
            <a:hlinkClick r:id="" action="ppaction://media"/>
            <a:extLst>
              <a:ext uri="{FF2B5EF4-FFF2-40B4-BE49-F238E27FC236}">
                <a16:creationId xmlns:a16="http://schemas.microsoft.com/office/drawing/2014/main" id="{11DB5366-F074-428A-B3EA-0074884FB4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7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6927" y="2485412"/>
            <a:ext cx="2836196" cy="18433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35B8E9-614D-4D06-A8AE-81DA513EC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411" y="839315"/>
            <a:ext cx="1983831" cy="13086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STEERING MODEL</a:t>
            </a:r>
            <a:endParaRPr lang="en-US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0849E14-0623-4CEE-8CC3-CCF0CEB7EBF8}"/>
              </a:ext>
            </a:extLst>
          </p:cNvPr>
          <p:cNvSpPr txBox="1">
            <a:spLocks/>
          </p:cNvSpPr>
          <p:nvPr/>
        </p:nvSpPr>
        <p:spPr>
          <a:xfrm>
            <a:off x="4100166" y="655086"/>
            <a:ext cx="1232508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highlight>
                  <a:srgbClr val="FFFF00"/>
                </a:highlight>
              </a:rPr>
              <a:t>Cuboid centroids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CB8E193B-E114-4CCA-8CBB-5D1779D57911}"/>
              </a:ext>
            </a:extLst>
          </p:cNvPr>
          <p:cNvSpPr txBox="1">
            <a:spLocks/>
          </p:cNvSpPr>
          <p:nvPr/>
        </p:nvSpPr>
        <p:spPr>
          <a:xfrm>
            <a:off x="6875231" y="657948"/>
            <a:ext cx="154803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highlight>
                  <a:srgbClr val="FFFF00"/>
                </a:highlight>
              </a:rPr>
              <a:t>Using volume fraction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A7334-22BF-4A52-BB18-AA12687E983C}"/>
              </a:ext>
            </a:extLst>
          </p:cNvPr>
          <p:cNvSpPr/>
          <p:nvPr/>
        </p:nvSpPr>
        <p:spPr>
          <a:xfrm>
            <a:off x="309966" y="627682"/>
            <a:ext cx="2929693" cy="4033008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5386"/>
                </a:solidFill>
              </a:ln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B6E680-C352-45A0-BBB1-0559D04F4F68}"/>
              </a:ext>
            </a:extLst>
          </p:cNvPr>
          <p:cNvSpPr/>
          <p:nvPr/>
        </p:nvSpPr>
        <p:spPr>
          <a:xfrm>
            <a:off x="3239658" y="627682"/>
            <a:ext cx="2895799" cy="4033008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5386"/>
                </a:solidFill>
              </a:ln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9EA4205-DFC9-431A-BDDC-334E23B687C4}"/>
              </a:ext>
            </a:extLst>
          </p:cNvPr>
          <p:cNvSpPr/>
          <p:nvPr/>
        </p:nvSpPr>
        <p:spPr>
          <a:xfrm>
            <a:off x="6135459" y="627681"/>
            <a:ext cx="2836196" cy="4033008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5386"/>
                </a:solidFill>
              </a:ln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EC12F27-5AA9-4D64-B6FC-80B152627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56" y="659294"/>
            <a:ext cx="1021142" cy="246221"/>
          </a:xfrm>
        </p:spPr>
        <p:txBody>
          <a:bodyPr/>
          <a:lstStyle/>
          <a:p>
            <a:r>
              <a:rPr lang="de-DE" sz="1400" b="1" dirty="0">
                <a:highlight>
                  <a:srgbClr val="FFFF00"/>
                </a:highlight>
              </a:rPr>
              <a:t>Current Tosca</a:t>
            </a:r>
            <a:endParaRPr lang="en-US" sz="1400" b="1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6BFE0-FCBA-4A96-986B-5986CF009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0144" y="908622"/>
            <a:ext cx="1925253" cy="1239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4382B-C7E8-4BDA-8936-876E2641D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4235" y="885809"/>
            <a:ext cx="2050025" cy="1302543"/>
          </a:xfrm>
          <a:prstGeom prst="rect">
            <a:avLst/>
          </a:prstGeom>
        </p:spPr>
      </p:pic>
      <p:pic>
        <p:nvPicPr>
          <p:cNvPr id="70" name="Screen Recording 55">
            <a:hlinkClick r:id="" action="ppaction://media"/>
            <a:extLst>
              <a:ext uri="{FF2B5EF4-FFF2-40B4-BE49-F238E27FC236}">
                <a16:creationId xmlns:a16="http://schemas.microsoft.com/office/drawing/2014/main" id="{B07FA9DB-9CA4-48AB-B8DA-CD3D1D3DD4E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2913.8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58049" y="2493478"/>
            <a:ext cx="2789102" cy="1820079"/>
          </a:xfrm>
          <a:prstGeom prst="rect">
            <a:avLst/>
          </a:prstGeom>
        </p:spPr>
      </p:pic>
      <p:pic>
        <p:nvPicPr>
          <p:cNvPr id="72" name="Screen Recording 68">
            <a:hlinkClick r:id="" action="ppaction://media"/>
            <a:extLst>
              <a:ext uri="{FF2B5EF4-FFF2-40B4-BE49-F238E27FC236}">
                <a16:creationId xmlns:a16="http://schemas.microsoft.com/office/drawing/2014/main" id="{FF6C3AE7-E6CA-4F5E-81B6-3117FAAFE0E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81669" y="2493478"/>
            <a:ext cx="2805396" cy="18421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1C10B7-82D0-481D-B573-34669D1B6714}"/>
              </a:ext>
            </a:extLst>
          </p:cNvPr>
          <p:cNvSpPr txBox="1"/>
          <p:nvPr/>
        </p:nvSpPr>
        <p:spPr>
          <a:xfrm>
            <a:off x="3321599" y="4651584"/>
            <a:ext cx="28361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Optimization with local volume ≤ </a:t>
            </a:r>
            <a:r>
              <a:rPr lang="de-DE" sz="1400" dirty="0">
                <a:solidFill>
                  <a:srgbClr val="FF0000"/>
                </a:solidFill>
              </a:rPr>
              <a:t>33%</a:t>
            </a:r>
            <a:endParaRPr lang="de-DE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942B3E-5C5E-4C6B-A742-474BEC71467C}"/>
              </a:ext>
            </a:extLst>
          </p:cNvPr>
          <p:cNvSpPr/>
          <p:nvPr/>
        </p:nvSpPr>
        <p:spPr>
          <a:xfrm>
            <a:off x="2941320" y="4660689"/>
            <a:ext cx="3467100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ate Placeholder 4">
            <a:extLst>
              <a:ext uri="{FF2B5EF4-FFF2-40B4-BE49-F238E27FC236}">
                <a16:creationId xmlns:a16="http://schemas.microsoft.com/office/drawing/2014/main" id="{4B4DF96A-ED7E-4B09-A729-DB9CC6C1C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D2E90A-C594-453B-81E6-EEAC412CA118}"/>
              </a:ext>
            </a:extLst>
          </p:cNvPr>
          <p:cNvSpPr/>
          <p:nvPr/>
        </p:nvSpPr>
        <p:spPr>
          <a:xfrm>
            <a:off x="1160015" y="937127"/>
            <a:ext cx="1219136" cy="519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B2DA75-532A-4E86-95AA-6CFD815CA0A0}"/>
              </a:ext>
            </a:extLst>
          </p:cNvPr>
          <p:cNvSpPr/>
          <p:nvPr/>
        </p:nvSpPr>
        <p:spPr>
          <a:xfrm>
            <a:off x="4130130" y="942293"/>
            <a:ext cx="1219136" cy="519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4FBF66-E403-42F5-93E2-3634DBE8DC1E}"/>
              </a:ext>
            </a:extLst>
          </p:cNvPr>
          <p:cNvSpPr/>
          <p:nvPr/>
        </p:nvSpPr>
        <p:spPr>
          <a:xfrm>
            <a:off x="7039679" y="934436"/>
            <a:ext cx="1219136" cy="519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B087E4-ACC7-42C3-A183-04446012A9A9}"/>
              </a:ext>
            </a:extLst>
          </p:cNvPr>
          <p:cNvCxnSpPr>
            <a:cxnSpLocks/>
          </p:cNvCxnSpPr>
          <p:nvPr/>
        </p:nvCxnSpPr>
        <p:spPr>
          <a:xfrm>
            <a:off x="1727023" y="1456841"/>
            <a:ext cx="0" cy="105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271EF-A0D5-445F-8D19-576EF599931A}"/>
              </a:ext>
            </a:extLst>
          </p:cNvPr>
          <p:cNvCxnSpPr>
            <a:cxnSpLocks/>
          </p:cNvCxnSpPr>
          <p:nvPr/>
        </p:nvCxnSpPr>
        <p:spPr>
          <a:xfrm>
            <a:off x="4716309" y="1469759"/>
            <a:ext cx="0" cy="1012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4C8C4D-DE7A-4E2C-80AE-F240D2A67A17}"/>
              </a:ext>
            </a:extLst>
          </p:cNvPr>
          <p:cNvCxnSpPr>
            <a:cxnSpLocks/>
          </p:cNvCxnSpPr>
          <p:nvPr/>
        </p:nvCxnSpPr>
        <p:spPr>
          <a:xfrm>
            <a:off x="7634634" y="1454150"/>
            <a:ext cx="0" cy="1013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19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102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286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718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9"/>
            </p:par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  <p:video>
              <p:cMediaNode vol="80000" mute="1"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video>
            <p:video>
              <p:cMediaNode vol="80000" mute="1">
                <p:cTn id="3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video>
            <p:video>
              <p:cMediaNode vol="80000" mute="1">
                <p:cTn id="33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video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C481E-BA0C-4A0D-BAF0-2B21ACB5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FFA48-D298-4166-A037-3A1E99D4B4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MOTIVATION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16F2D-2676-4E39-B8FE-22F7912F0C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INTRODUCTION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775EB-A8B4-4237-9B75-AC7E032C43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PROPOSED CONCEPT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C2256E-AD6C-49F3-855E-206EF753E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RESULTS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0E532-819A-43C5-A4C9-AD6761D50B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CONCLUSION AND FUTURE STEPS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0F89AA-D381-4EA0-B76B-5C81D684A5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549DBF7-DBF4-47BC-9341-03E2C0301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06C53A-D9FC-4139-A60B-C52347A0FB63}" type="datetime1">
              <a:rPr lang="en-US" noProof="0" smtClean="0"/>
              <a:t>8/19/2024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946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55F9FD-4B58-460E-B845-1FF01088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49" y="1158100"/>
            <a:ext cx="2982239" cy="265360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r>
              <a:rPr lang="de-DE" dirty="0"/>
              <a:t>FE model and optimization inputs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CAR DOOR MODEL (≈500k elements)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/>
          </a:p>
        </p:txBody>
      </p:sp>
      <p:sp>
        <p:nvSpPr>
          <p:cNvPr id="48" name="Flowchart: Summing Junction 47">
            <a:extLst>
              <a:ext uri="{FF2B5EF4-FFF2-40B4-BE49-F238E27FC236}">
                <a16:creationId xmlns:a16="http://schemas.microsoft.com/office/drawing/2014/main" id="{DA6D712F-754B-4BBA-B8AF-3292A8C0966E}"/>
              </a:ext>
            </a:extLst>
          </p:cNvPr>
          <p:cNvSpPr/>
          <p:nvPr/>
        </p:nvSpPr>
        <p:spPr>
          <a:xfrm>
            <a:off x="3777453" y="1472972"/>
            <a:ext cx="199847" cy="199622"/>
          </a:xfrm>
          <a:prstGeom prst="flowChartSummingJunction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E62F8E-DD73-41D9-AEB8-D4BC45184EDD}"/>
              </a:ext>
            </a:extLst>
          </p:cNvPr>
          <p:cNvSpPr txBox="1"/>
          <p:nvPr/>
        </p:nvSpPr>
        <p:spPr>
          <a:xfrm>
            <a:off x="3347845" y="1175761"/>
            <a:ext cx="1152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Cast direction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17D5CB-2A33-4741-B7D2-9C6B8A36650C}"/>
              </a:ext>
            </a:extLst>
          </p:cNvPr>
          <p:cNvSpPr/>
          <p:nvPr/>
        </p:nvSpPr>
        <p:spPr>
          <a:xfrm>
            <a:off x="489397" y="1081825"/>
            <a:ext cx="4874654" cy="37111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107549-C4CA-4811-A36C-7FE71569C356}"/>
              </a:ext>
            </a:extLst>
          </p:cNvPr>
          <p:cNvSpPr/>
          <p:nvPr/>
        </p:nvSpPr>
        <p:spPr>
          <a:xfrm>
            <a:off x="5364051" y="1513267"/>
            <a:ext cx="3576778" cy="30048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CF308-34F3-4BD7-9F7E-24E3EFE161A0}"/>
              </a:ext>
            </a:extLst>
          </p:cNvPr>
          <p:cNvSpPr txBox="1"/>
          <p:nvPr/>
        </p:nvSpPr>
        <p:spPr>
          <a:xfrm>
            <a:off x="6370048" y="1497082"/>
            <a:ext cx="156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Optimization inputs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BF74C-230F-48FF-9CB6-57077C3B7B38}"/>
              </a:ext>
            </a:extLst>
          </p:cNvPr>
          <p:cNvSpPr txBox="1"/>
          <p:nvPr/>
        </p:nvSpPr>
        <p:spPr>
          <a:xfrm>
            <a:off x="5478760" y="1845208"/>
            <a:ext cx="3462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Objective            : minimize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Constraint           : local volume ≤ 40%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Midplane             : full design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Design space      : interior body below window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3DF63E-625F-4579-BF3D-33D719327570}"/>
              </a:ext>
            </a:extLst>
          </p:cNvPr>
          <p:cNvSpPr txBox="1"/>
          <p:nvPr/>
        </p:nvSpPr>
        <p:spPr>
          <a:xfrm>
            <a:off x="6168964" y="2898400"/>
            <a:ext cx="21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Midplane - full design height</a:t>
            </a:r>
            <a:endParaRPr lang="en-US" sz="1400" b="1" dirty="0">
              <a:highlight>
                <a:srgbClr val="FFFF00"/>
              </a:highligh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B93BF7-4265-49D4-ACA9-C80A961E7DFE}"/>
              </a:ext>
            </a:extLst>
          </p:cNvPr>
          <p:cNvGrpSpPr/>
          <p:nvPr/>
        </p:nvGrpSpPr>
        <p:grpSpPr>
          <a:xfrm>
            <a:off x="6254534" y="3229741"/>
            <a:ext cx="2136903" cy="1202686"/>
            <a:chOff x="6054212" y="3210096"/>
            <a:chExt cx="2136903" cy="116228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7B0565-4590-4031-8957-1F89E8AC2A20}"/>
                </a:ext>
              </a:extLst>
            </p:cNvPr>
            <p:cNvCxnSpPr/>
            <p:nvPr/>
          </p:nvCxnSpPr>
          <p:spPr>
            <a:xfrm>
              <a:off x="6722895" y="4218489"/>
              <a:ext cx="37338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E1D5453-2268-4C41-A960-F3F6287BD96C}"/>
                </a:ext>
              </a:extLst>
            </p:cNvPr>
            <p:cNvCxnSpPr/>
            <p:nvPr/>
          </p:nvCxnSpPr>
          <p:spPr>
            <a:xfrm>
              <a:off x="6722895" y="3372669"/>
              <a:ext cx="37338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CD28D4F-13AD-49D3-A7AF-E5581DC44AB6}"/>
                </a:ext>
              </a:extLst>
            </p:cNvPr>
            <p:cNvCxnSpPr/>
            <p:nvPr/>
          </p:nvCxnSpPr>
          <p:spPr>
            <a:xfrm flipV="1">
              <a:off x="6909585" y="3373799"/>
              <a:ext cx="0" cy="84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B5B33E-1334-4C1D-87D6-3832D8749696}"/>
                </a:ext>
              </a:extLst>
            </p:cNvPr>
            <p:cNvSpPr txBox="1"/>
            <p:nvPr/>
          </p:nvSpPr>
          <p:spPr>
            <a:xfrm>
              <a:off x="7102073" y="4041828"/>
              <a:ext cx="78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C</a:t>
              </a:r>
              <a:r>
                <a:rPr lang="de-DE" sz="1400" baseline="-25000" dirty="0"/>
                <a:t>min</a:t>
              </a:r>
              <a:r>
                <a:rPr lang="de-DE" sz="1400" dirty="0"/>
                <a:t>,C</a:t>
              </a:r>
              <a:r>
                <a:rPr lang="de-DE" sz="1400" baseline="-25000" dirty="0"/>
                <a:t>max 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D1B9F0-EE33-4DFE-B74B-DD8D77A5506F}"/>
                </a:ext>
              </a:extLst>
            </p:cNvPr>
            <p:cNvSpPr txBox="1"/>
            <p:nvPr/>
          </p:nvSpPr>
          <p:spPr>
            <a:xfrm flipH="1">
              <a:off x="7761744" y="4064600"/>
              <a:ext cx="429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= 0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649D8D-F680-45C3-B8F4-FD492CB4AB24}"/>
                </a:ext>
              </a:extLst>
            </p:cNvPr>
            <p:cNvSpPr txBox="1"/>
            <p:nvPr/>
          </p:nvSpPr>
          <p:spPr>
            <a:xfrm flipH="1">
              <a:off x="7761744" y="3218780"/>
              <a:ext cx="429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= 1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54A422-6798-4444-8076-E10491813D71}"/>
                </a:ext>
              </a:extLst>
            </p:cNvPr>
            <p:cNvSpPr txBox="1"/>
            <p:nvPr/>
          </p:nvSpPr>
          <p:spPr>
            <a:xfrm>
              <a:off x="7127554" y="3227531"/>
              <a:ext cx="78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L</a:t>
              </a:r>
              <a:r>
                <a:rPr lang="de-DE" sz="1400" baseline="-25000" dirty="0"/>
                <a:t>min</a:t>
              </a:r>
              <a:r>
                <a:rPr lang="de-DE" sz="1400" dirty="0"/>
                <a:t>,L</a:t>
              </a:r>
              <a:r>
                <a:rPr lang="de-DE" sz="1400" baseline="-25000" dirty="0"/>
                <a:t>max 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B7696D-ADEC-41FA-ADC8-5A2F752524C1}"/>
                </a:ext>
              </a:extLst>
            </p:cNvPr>
            <p:cNvSpPr txBox="1"/>
            <p:nvPr/>
          </p:nvSpPr>
          <p:spPr>
            <a:xfrm>
              <a:off x="6193443" y="3210096"/>
              <a:ext cx="429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top</a:t>
              </a:r>
              <a:endParaRPr 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95F6A8-2AE7-482B-8825-91A748E14DD6}"/>
                </a:ext>
              </a:extLst>
            </p:cNvPr>
            <p:cNvSpPr txBox="1"/>
            <p:nvPr/>
          </p:nvSpPr>
          <p:spPr>
            <a:xfrm>
              <a:off x="6054212" y="4046895"/>
              <a:ext cx="665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bottom</a:t>
              </a:r>
              <a:endParaRPr lang="en-US" sz="1400" dirty="0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0C99AB-4B4F-418A-A5D4-0BDD868B1B27}"/>
              </a:ext>
            </a:extLst>
          </p:cNvPr>
          <p:cNvCxnSpPr>
            <a:cxnSpLocks/>
          </p:cNvCxnSpPr>
          <p:nvPr/>
        </p:nvCxnSpPr>
        <p:spPr>
          <a:xfrm>
            <a:off x="5364051" y="2928944"/>
            <a:ext cx="35767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B76B87-8A77-4143-8915-12CA4DA8FD9F}"/>
              </a:ext>
            </a:extLst>
          </p:cNvPr>
          <p:cNvSpPr txBox="1"/>
          <p:nvPr/>
        </p:nvSpPr>
        <p:spPr>
          <a:xfrm>
            <a:off x="1144549" y="3847306"/>
            <a:ext cx="372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Boundary conditions → pin supported at door hinges</a:t>
            </a:r>
          </a:p>
          <a:p>
            <a:r>
              <a:rPr lang="de-DE" sz="1400" dirty="0"/>
              <a:t>Loading conditions    → vertical force on door handle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077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861C187-9EB3-4ADF-9B57-5553FADC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8" y="957720"/>
            <a:ext cx="2311392" cy="2001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77959A-4F8F-4649-9C1D-72DC9F0E8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47" y="973218"/>
            <a:ext cx="2319533" cy="2010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61B20-2065-44BA-B54F-EE431CAA7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541" y="936021"/>
            <a:ext cx="2364341" cy="20240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CAR DOOR MODEL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EC12F27-5AA9-4D64-B6FC-80B152627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56" y="693381"/>
            <a:ext cx="1021142" cy="246221"/>
          </a:xfrm>
        </p:spPr>
        <p:txBody>
          <a:bodyPr/>
          <a:lstStyle/>
          <a:p>
            <a:r>
              <a:rPr lang="de-DE" sz="1400" b="1" dirty="0">
                <a:highlight>
                  <a:srgbClr val="FFFF00"/>
                </a:highlight>
              </a:rPr>
              <a:t>Current Tosca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0849E14-0623-4CEE-8CC3-CCF0CEB7EBF8}"/>
              </a:ext>
            </a:extLst>
          </p:cNvPr>
          <p:cNvSpPr txBox="1">
            <a:spLocks/>
          </p:cNvSpPr>
          <p:nvPr/>
        </p:nvSpPr>
        <p:spPr>
          <a:xfrm>
            <a:off x="4089209" y="687260"/>
            <a:ext cx="1232508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highlight>
                  <a:srgbClr val="FFFF00"/>
                </a:highlight>
              </a:rPr>
              <a:t>Cuboid centroids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CB8E193B-E114-4CCA-8CBB-5D1779D57911}"/>
              </a:ext>
            </a:extLst>
          </p:cNvPr>
          <p:cNvSpPr txBox="1">
            <a:spLocks/>
          </p:cNvSpPr>
          <p:nvPr/>
        </p:nvSpPr>
        <p:spPr>
          <a:xfrm>
            <a:off x="6820017" y="693382"/>
            <a:ext cx="1548035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highlight>
                  <a:srgbClr val="FFFF00"/>
                </a:highlight>
              </a:rPr>
              <a:t>Using volume fraction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62027F-86B0-40B6-A791-D46714C7EB16}"/>
              </a:ext>
            </a:extLst>
          </p:cNvPr>
          <p:cNvSpPr txBox="1"/>
          <p:nvPr/>
        </p:nvSpPr>
        <p:spPr>
          <a:xfrm>
            <a:off x="3385330" y="4691250"/>
            <a:ext cx="26321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Optimization with local volume ≤ </a:t>
            </a:r>
            <a:r>
              <a:rPr lang="de-DE" sz="1400" dirty="0">
                <a:solidFill>
                  <a:srgbClr val="005386"/>
                </a:solidFill>
              </a:rPr>
              <a:t>40%</a:t>
            </a:r>
          </a:p>
        </p:txBody>
      </p: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1535B137-8E60-499C-A0A8-FA7172BBCC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94354" y="2679444"/>
            <a:ext cx="532007" cy="2280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C0E92BF-D234-4743-93F7-B25CF0F8C5BD}"/>
              </a:ext>
            </a:extLst>
          </p:cNvPr>
          <p:cNvSpPr/>
          <p:nvPr/>
        </p:nvSpPr>
        <p:spPr>
          <a:xfrm>
            <a:off x="7817168" y="2042160"/>
            <a:ext cx="472022" cy="5295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59F4D534-D1BC-485E-88C8-2684FDE15828}"/>
              </a:ext>
            </a:extLst>
          </p:cNvPr>
          <p:cNvCxnSpPr>
            <a:cxnSpLocks/>
            <a:stCxn id="71" idx="2"/>
          </p:cNvCxnSpPr>
          <p:nvPr/>
        </p:nvCxnSpPr>
        <p:spPr>
          <a:xfrm rot="16200000" flipH="1">
            <a:off x="7961463" y="2663466"/>
            <a:ext cx="487724" cy="30429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53DE2E94-9081-450D-8385-E4BEBC018762}"/>
              </a:ext>
            </a:extLst>
          </p:cNvPr>
          <p:cNvCxnSpPr>
            <a:cxnSpLocks/>
            <a:stCxn id="79" idx="2"/>
          </p:cNvCxnSpPr>
          <p:nvPr/>
        </p:nvCxnSpPr>
        <p:spPr>
          <a:xfrm rot="16200000" flipH="1">
            <a:off x="2197096" y="2637700"/>
            <a:ext cx="539162" cy="2868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A7334-22BF-4A52-BB18-AA12687E983C}"/>
              </a:ext>
            </a:extLst>
          </p:cNvPr>
          <p:cNvSpPr/>
          <p:nvPr/>
        </p:nvSpPr>
        <p:spPr>
          <a:xfrm>
            <a:off x="309966" y="627681"/>
            <a:ext cx="2929694" cy="4027663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5386"/>
                </a:solidFill>
              </a:ln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B6E680-C352-45A0-BBB1-0559D04F4F68}"/>
              </a:ext>
            </a:extLst>
          </p:cNvPr>
          <p:cNvSpPr/>
          <p:nvPr/>
        </p:nvSpPr>
        <p:spPr>
          <a:xfrm>
            <a:off x="3239660" y="627681"/>
            <a:ext cx="2895798" cy="4027663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5386"/>
                </a:solidFill>
              </a:ln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9EA4205-DFC9-431A-BDDC-334E23B687C4}"/>
              </a:ext>
            </a:extLst>
          </p:cNvPr>
          <p:cNvSpPr/>
          <p:nvPr/>
        </p:nvSpPr>
        <p:spPr>
          <a:xfrm>
            <a:off x="6135459" y="627681"/>
            <a:ext cx="2836196" cy="4027663"/>
          </a:xfrm>
          <a:prstGeom prst="rect">
            <a:avLst/>
          </a:prstGeom>
          <a:noFill/>
          <a:ln w="2857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5386"/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B93D11-D6AA-4D4B-B255-59D2C3ECF6F3}"/>
              </a:ext>
            </a:extLst>
          </p:cNvPr>
          <p:cNvSpPr txBox="1"/>
          <p:nvPr/>
        </p:nvSpPr>
        <p:spPr>
          <a:xfrm>
            <a:off x="934720" y="4348270"/>
            <a:ext cx="1680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Relative vol :  53.58%</a:t>
            </a:r>
            <a:endParaRPr lang="en-US" sz="14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E7ACB6-01E1-4B53-9C0A-9D44ACFBF55C}"/>
              </a:ext>
            </a:extLst>
          </p:cNvPr>
          <p:cNvSpPr txBox="1"/>
          <p:nvPr/>
        </p:nvSpPr>
        <p:spPr>
          <a:xfrm>
            <a:off x="3873634" y="4348270"/>
            <a:ext cx="168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Relative vol : 53.26%</a:t>
            </a:r>
            <a:endParaRPr lang="en-US" sz="1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A91855-74CD-47A0-977D-2F5C3CF185CE}"/>
              </a:ext>
            </a:extLst>
          </p:cNvPr>
          <p:cNvSpPr txBox="1"/>
          <p:nvPr/>
        </p:nvSpPr>
        <p:spPr>
          <a:xfrm>
            <a:off x="6756852" y="4353416"/>
            <a:ext cx="1683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Relative vol :  52.88%</a:t>
            </a:r>
            <a:endParaRPr lang="en-US" sz="1400" b="1" dirty="0"/>
          </a:p>
        </p:txBody>
      </p:sp>
      <p:sp>
        <p:nvSpPr>
          <p:cNvPr id="34" name="Date Placeholder 4">
            <a:extLst>
              <a:ext uri="{FF2B5EF4-FFF2-40B4-BE49-F238E27FC236}">
                <a16:creationId xmlns:a16="http://schemas.microsoft.com/office/drawing/2014/main" id="{8C868855-B1E2-4F5E-B790-8F84C04D2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1EE8E5-AF98-4880-8394-0ADDAB0AF9A6}"/>
              </a:ext>
            </a:extLst>
          </p:cNvPr>
          <p:cNvSpPr/>
          <p:nvPr/>
        </p:nvSpPr>
        <p:spPr>
          <a:xfrm>
            <a:off x="7102745" y="2170367"/>
            <a:ext cx="468798" cy="5295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A55CEC4-FA22-4ECD-B6F9-464149176E86}"/>
              </a:ext>
            </a:extLst>
          </p:cNvPr>
          <p:cNvSpPr/>
          <p:nvPr/>
        </p:nvSpPr>
        <p:spPr>
          <a:xfrm>
            <a:off x="4288010" y="2141792"/>
            <a:ext cx="468798" cy="5295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69CD02E-ED6B-4B6D-9587-8DE164FF970E}"/>
              </a:ext>
            </a:extLst>
          </p:cNvPr>
          <p:cNvSpPr/>
          <p:nvPr/>
        </p:nvSpPr>
        <p:spPr>
          <a:xfrm>
            <a:off x="5029307" y="1985632"/>
            <a:ext cx="472022" cy="5295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71A454E-AE90-4ECD-AA89-B4DB10E95149}"/>
              </a:ext>
            </a:extLst>
          </p:cNvPr>
          <p:cNvSpPr/>
          <p:nvPr/>
        </p:nvSpPr>
        <p:spPr>
          <a:xfrm>
            <a:off x="2087252" y="1981943"/>
            <a:ext cx="472022" cy="5295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BB566F3-6B8C-43E9-BB1B-D3E71DC5D3FF}"/>
              </a:ext>
            </a:extLst>
          </p:cNvPr>
          <p:cNvSpPr/>
          <p:nvPr/>
        </p:nvSpPr>
        <p:spPr>
          <a:xfrm>
            <a:off x="1379353" y="2129092"/>
            <a:ext cx="468798" cy="5295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F809D15-C75B-4DBC-A070-63FBA1E75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088" y="3083016"/>
            <a:ext cx="1132973" cy="12548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7F3F5B7-4CFD-48C7-9A0D-19CCBD0E7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2008" y="3083016"/>
            <a:ext cx="1132973" cy="12548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B1D7A28-B899-4012-91B6-79A6F3719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7926" y="3083719"/>
            <a:ext cx="1147336" cy="12541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4D4203B-05DE-4515-B9D8-8149531E4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538" y="3089466"/>
            <a:ext cx="1147338" cy="12548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B924CD6B-F5B7-43F3-B3EF-7E392A6DB236}"/>
              </a:ext>
            </a:extLst>
          </p:cNvPr>
          <p:cNvCxnSpPr>
            <a:cxnSpLocks/>
          </p:cNvCxnSpPr>
          <p:nvPr/>
        </p:nvCxnSpPr>
        <p:spPr>
          <a:xfrm rot="5400000">
            <a:off x="1193979" y="2638976"/>
            <a:ext cx="427222" cy="47375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83ED59F6-94BD-4365-A668-E08802177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8565" y="3083015"/>
            <a:ext cx="1132973" cy="12548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42EFAB88-18A5-4A40-966F-270BD6A465D8}"/>
              </a:ext>
            </a:extLst>
          </p:cNvPr>
          <p:cNvCxnSpPr>
            <a:cxnSpLocks/>
            <a:stCxn id="45" idx="2"/>
          </p:cNvCxnSpPr>
          <p:nvPr/>
        </p:nvCxnSpPr>
        <p:spPr>
          <a:xfrm rot="5400000">
            <a:off x="6982489" y="2736758"/>
            <a:ext cx="391457" cy="31785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9FFA7419-55BD-473A-B534-F2A0C2586659}"/>
              </a:ext>
            </a:extLst>
          </p:cNvPr>
          <p:cNvCxnSpPr>
            <a:cxnSpLocks/>
          </p:cNvCxnSpPr>
          <p:nvPr/>
        </p:nvCxnSpPr>
        <p:spPr>
          <a:xfrm rot="5400000">
            <a:off x="4110568" y="2667271"/>
            <a:ext cx="405983" cy="3991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6E3A0F0D-44B9-4C3E-9288-4F46A113F0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9845" y="3083015"/>
            <a:ext cx="1132973" cy="12548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8827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7862" y="664131"/>
            <a:ext cx="8199121" cy="2462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COMPARISON OF RESULTS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DDA9E62-869D-4563-A65A-4504A10C9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215388"/>
              </p:ext>
            </p:extLst>
          </p:nvPr>
        </p:nvGraphicFramePr>
        <p:xfrm>
          <a:off x="1092517" y="933719"/>
          <a:ext cx="6958965" cy="30868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906905">
                  <a:extLst>
                    <a:ext uri="{9D8B030D-6E8A-4147-A177-3AD203B41FA5}">
                      <a16:colId xmlns:a16="http://schemas.microsoft.com/office/drawing/2014/main" val="3251714751"/>
                    </a:ext>
                  </a:extLst>
                </a:gridCol>
                <a:gridCol w="1778318">
                  <a:extLst>
                    <a:ext uri="{9D8B030D-6E8A-4147-A177-3AD203B41FA5}">
                      <a16:colId xmlns:a16="http://schemas.microsoft.com/office/drawing/2014/main" val="819333137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3821717402"/>
                    </a:ext>
                  </a:extLst>
                </a:gridCol>
                <a:gridCol w="1650682">
                  <a:extLst>
                    <a:ext uri="{9D8B030D-6E8A-4147-A177-3AD203B41FA5}">
                      <a16:colId xmlns:a16="http://schemas.microsoft.com/office/drawing/2014/main" val="1713976810"/>
                    </a:ext>
                  </a:extLst>
                </a:gridCol>
              </a:tblGrid>
              <a:tr h="635754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Comparing quantities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Current Tosca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Cuboid centroids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Volume fraction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711947"/>
                  </a:ext>
                </a:extLst>
              </a:tr>
              <a:tr h="455001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Low compliance value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rgbClr val="00B050"/>
                          </a:solidFill>
                        </a:rPr>
                        <a:t>++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  <a:endParaRPr lang="en-US" sz="18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en-US" sz="18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366496"/>
                  </a:ext>
                </a:extLst>
              </a:tr>
              <a:tr h="609252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Density plot distribution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‒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‒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268318"/>
                  </a:ext>
                </a:extLst>
              </a:tr>
              <a:tr h="455001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Tosca Smooth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‒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‒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rgbClr val="00B050"/>
                          </a:solidFill>
                        </a:rPr>
                        <a:t>++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542513"/>
                  </a:ext>
                </a:extLst>
              </a:tr>
              <a:tr h="93179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Runtime performance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‒ </a:t>
                      </a:r>
                      <a:r>
                        <a:rPr lang="de-DE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de-DE" sz="18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depending on fine/coarse mesh</a:t>
                      </a:r>
                      <a:r>
                        <a:rPr lang="de-DE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  <a:endParaRPr lang="en-US" sz="18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‒ 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548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kumimoji="0" lang="de-D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5486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depending on fine/coarse mesh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548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248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9B239C-E750-4B0E-BD38-41F3C5906CF8}"/>
              </a:ext>
            </a:extLst>
          </p:cNvPr>
          <p:cNvSpPr txBox="1"/>
          <p:nvPr/>
        </p:nvSpPr>
        <p:spPr>
          <a:xfrm>
            <a:off x="5219117" y="4127132"/>
            <a:ext cx="492369" cy="353943"/>
          </a:xfrm>
          <a:prstGeom prst="rect">
            <a:avLst/>
          </a:prstGeom>
          <a:noFill/>
        </p:spPr>
        <p:txBody>
          <a:bodyPr wrap="square" spcCol="822960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++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D55AA-BF1A-473B-AA85-EC68C644769F}"/>
              </a:ext>
            </a:extLst>
          </p:cNvPr>
          <p:cNvSpPr txBox="1"/>
          <p:nvPr/>
        </p:nvSpPr>
        <p:spPr>
          <a:xfrm>
            <a:off x="5525997" y="4127137"/>
            <a:ext cx="21640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Optimal</a:t>
            </a:r>
            <a:r>
              <a:rPr lang="de-DE" dirty="0"/>
              <a:t> </a:t>
            </a:r>
            <a:r>
              <a:rPr lang="de-DE" b="1" dirty="0"/>
              <a:t>performance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B395F-12F0-4F65-9790-74E640E591DA}"/>
              </a:ext>
            </a:extLst>
          </p:cNvPr>
          <p:cNvSpPr txBox="1"/>
          <p:nvPr/>
        </p:nvSpPr>
        <p:spPr>
          <a:xfrm>
            <a:off x="3846996" y="4127133"/>
            <a:ext cx="309488" cy="353943"/>
          </a:xfrm>
          <a:prstGeom prst="rect">
            <a:avLst/>
          </a:prstGeom>
          <a:noFill/>
        </p:spPr>
        <p:txBody>
          <a:bodyPr wrap="square" spcCol="822960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+</a:t>
            </a:r>
            <a:r>
              <a:rPr lang="de-DE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C61CD-2573-4865-B0D8-B9C48A368203}"/>
              </a:ext>
            </a:extLst>
          </p:cNvPr>
          <p:cNvSpPr txBox="1"/>
          <p:nvPr/>
        </p:nvSpPr>
        <p:spPr>
          <a:xfrm>
            <a:off x="4085068" y="4127135"/>
            <a:ext cx="80622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Benefit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1107A-C61A-433D-9F3D-92A19F282F37}"/>
              </a:ext>
            </a:extLst>
          </p:cNvPr>
          <p:cNvSpPr txBox="1"/>
          <p:nvPr/>
        </p:nvSpPr>
        <p:spPr>
          <a:xfrm>
            <a:off x="2370359" y="4127129"/>
            <a:ext cx="309488" cy="353943"/>
          </a:xfrm>
          <a:prstGeom prst="rect">
            <a:avLst/>
          </a:prstGeom>
          <a:noFill/>
        </p:spPr>
        <p:txBody>
          <a:bodyPr wrap="square" spcCol="822960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‒</a:t>
            </a:r>
            <a:r>
              <a:rPr lang="de-DE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192C2-2263-486A-B276-5BDDDE448758}"/>
              </a:ext>
            </a:extLst>
          </p:cNvPr>
          <p:cNvSpPr txBox="1"/>
          <p:nvPr/>
        </p:nvSpPr>
        <p:spPr>
          <a:xfrm>
            <a:off x="2644139" y="4127132"/>
            <a:ext cx="80622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Impact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590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EC79-9DB0-4BDC-9C94-CEE9719A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 AND FUTURE WORK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9D4B7-5BD3-4246-BF46-5ABA25823E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3938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CONCLUSION AND FUTURE WORK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9CAD8E5-86E2-49EB-9A5A-ECAEA8399EED}"/>
              </a:ext>
            </a:extLst>
          </p:cNvPr>
          <p:cNvSpPr txBox="1">
            <a:spLocks/>
          </p:cNvSpPr>
          <p:nvPr/>
        </p:nvSpPr>
        <p:spPr>
          <a:xfrm>
            <a:off x="381225" y="714777"/>
            <a:ext cx="8199121" cy="2462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00" kern="9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CONCLUSION</a:t>
            </a:r>
            <a:endParaRPr lang="en-US" dirty="0"/>
          </a:p>
        </p:txBody>
      </p: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9ADAD1A7-C281-4E74-B29A-E548FE3001B1}"/>
              </a:ext>
            </a:extLst>
          </p:cNvPr>
          <p:cNvSpPr txBox="1">
            <a:spLocks/>
          </p:cNvSpPr>
          <p:nvPr/>
        </p:nvSpPr>
        <p:spPr>
          <a:xfrm>
            <a:off x="382937" y="1063533"/>
            <a:ext cx="7314973" cy="2990519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56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8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2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dirty="0"/>
              <a:t>Review and understand the current implementation.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Improve the existing code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Verified each functionality with appropriate unit tests.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Validated the implementation with industrial models.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479A1-DDF6-4A35-9794-0AA4DD218534}"/>
              </a:ext>
            </a:extLst>
          </p:cNvPr>
          <p:cNvSpPr txBox="1"/>
          <p:nvPr/>
        </p:nvSpPr>
        <p:spPr>
          <a:xfrm>
            <a:off x="831272" y="1296115"/>
            <a:ext cx="409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-  Modularized the existing code before new implementation.</a:t>
            </a:r>
          </a:p>
          <a:p>
            <a:r>
              <a:rPr lang="de-DE" sz="1400" dirty="0"/>
              <a:t> 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38E2AF-F4AA-4EBC-A568-56F18A8F7FEA}"/>
              </a:ext>
            </a:extLst>
          </p:cNvPr>
          <p:cNvCxnSpPr>
            <a:cxnSpLocks/>
          </p:cNvCxnSpPr>
          <p:nvPr/>
        </p:nvCxnSpPr>
        <p:spPr>
          <a:xfrm flipV="1">
            <a:off x="2532184" y="1822406"/>
            <a:ext cx="428426" cy="17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6F6D954-7284-478D-B6A2-5762DFDBBC27}"/>
              </a:ext>
            </a:extLst>
          </p:cNvPr>
          <p:cNvCxnSpPr>
            <a:cxnSpLocks/>
          </p:cNvCxnSpPr>
          <p:nvPr/>
        </p:nvCxnSpPr>
        <p:spPr>
          <a:xfrm>
            <a:off x="2528454" y="2096075"/>
            <a:ext cx="432156" cy="25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7BC51A-1D4E-45D8-8203-1C286891EB2E}"/>
              </a:ext>
            </a:extLst>
          </p:cNvPr>
          <p:cNvSpPr txBox="1"/>
          <p:nvPr/>
        </p:nvSpPr>
        <p:spPr>
          <a:xfrm>
            <a:off x="2960610" y="1668517"/>
            <a:ext cx="1278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Cuboid centroids</a:t>
            </a:r>
            <a:endParaRPr 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E81A8B0-0BCC-4919-94A0-346C9BD1F1E9}"/>
              </a:ext>
            </a:extLst>
          </p:cNvPr>
          <p:cNvSpPr txBox="1"/>
          <p:nvPr/>
        </p:nvSpPr>
        <p:spPr>
          <a:xfrm>
            <a:off x="2960610" y="2191737"/>
            <a:ext cx="1278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Volume fraction</a:t>
            </a:r>
            <a:endParaRPr 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30076B-BCEF-4D34-82E0-CDF8B81CD056}"/>
              </a:ext>
            </a:extLst>
          </p:cNvPr>
          <p:cNvSpPr txBox="1"/>
          <p:nvPr/>
        </p:nvSpPr>
        <p:spPr>
          <a:xfrm>
            <a:off x="831272" y="3423110"/>
            <a:ext cx="461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-  Compared the results qualitatively.</a:t>
            </a:r>
          </a:p>
          <a:p>
            <a:r>
              <a:rPr lang="de-DE" sz="1400" dirty="0"/>
              <a:t>-  Evaluated the runtime performance of new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2117303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r>
              <a:rPr lang="de-DE" dirty="0"/>
              <a:t>FUTURE 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CONCLUSION AND FUTURE WORK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B4CF361-E87F-410A-8C99-8B82C6D9935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1224" y="1646234"/>
            <a:ext cx="7419951" cy="1115160"/>
          </a:xfrm>
        </p:spPr>
        <p:txBody>
          <a:bodyPr/>
          <a:lstStyle/>
          <a:p>
            <a:r>
              <a:rPr lang="de-DE" dirty="0"/>
              <a:t>Parting midplane :</a:t>
            </a:r>
          </a:p>
          <a:p>
            <a:pPr lvl="1"/>
            <a:r>
              <a:rPr lang="de-DE" sz="1400" dirty="0"/>
              <a:t>Elements are identified above and below midplane as positive and negative heights of their centroids.</a:t>
            </a:r>
          </a:p>
          <a:p>
            <a:pPr lvl="1"/>
            <a:r>
              <a:rPr lang="de-DE" sz="1400" dirty="0"/>
              <a:t>A single cuboid pole is formed and then split to two domains (above and below midplane) </a:t>
            </a:r>
          </a:p>
          <a:p>
            <a:pPr lvl="1"/>
            <a:r>
              <a:rPr lang="de-DE" sz="1400" dirty="0"/>
              <a:t>Bounds for parameter C will be zero ( C</a:t>
            </a:r>
            <a:r>
              <a:rPr lang="de-DE" sz="1400" baseline="-25000" dirty="0"/>
              <a:t>min </a:t>
            </a:r>
            <a:r>
              <a:rPr lang="de-DE" sz="1400" dirty="0"/>
              <a:t>= C</a:t>
            </a:r>
            <a:r>
              <a:rPr lang="de-DE" sz="1400" baseline="-25000" dirty="0"/>
              <a:t>max</a:t>
            </a:r>
            <a:r>
              <a:rPr lang="de-DE" sz="1400" dirty="0"/>
              <a:t> = 0 )</a:t>
            </a:r>
          </a:p>
          <a:p>
            <a:pPr lvl="1"/>
            <a:endParaRPr lang="de-DE" sz="1400" dirty="0"/>
          </a:p>
          <a:p>
            <a:pPr lvl="1"/>
            <a:endParaRPr lang="de-DE" sz="14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385DECD-0E3D-4B1E-9770-6B517EC95500}"/>
              </a:ext>
            </a:extLst>
          </p:cNvPr>
          <p:cNvGrpSpPr/>
          <p:nvPr/>
        </p:nvGrpSpPr>
        <p:grpSpPr>
          <a:xfrm>
            <a:off x="1213031" y="3114026"/>
            <a:ext cx="3872533" cy="1576299"/>
            <a:chOff x="458743" y="2430779"/>
            <a:chExt cx="4699634" cy="21185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5E7496-232F-40A5-BA33-A14A15FE81FC}"/>
                </a:ext>
              </a:extLst>
            </p:cNvPr>
            <p:cNvGrpSpPr/>
            <p:nvPr/>
          </p:nvGrpSpPr>
          <p:grpSpPr>
            <a:xfrm>
              <a:off x="496550" y="2430780"/>
              <a:ext cx="3400023" cy="2118575"/>
              <a:chOff x="3097369" y="1584101"/>
              <a:chExt cx="3400023" cy="211857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136AAC-B554-4F7B-B516-157FF76A7E9C}"/>
                  </a:ext>
                </a:extLst>
              </p:cNvPr>
              <p:cNvSpPr/>
              <p:nvPr/>
            </p:nvSpPr>
            <p:spPr>
              <a:xfrm>
                <a:off x="3097369" y="1584101"/>
                <a:ext cx="3393583" cy="211857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1411688-7D54-47CD-BC7A-33353212D839}"/>
                  </a:ext>
                </a:extLst>
              </p:cNvPr>
              <p:cNvSpPr/>
              <p:nvPr/>
            </p:nvSpPr>
            <p:spPr>
              <a:xfrm>
                <a:off x="3097369" y="2251759"/>
                <a:ext cx="3400023" cy="433486"/>
              </a:xfrm>
              <a:custGeom>
                <a:avLst/>
                <a:gdLst>
                  <a:gd name="connsiteX0" fmla="*/ 0 w 3400023"/>
                  <a:gd name="connsiteY0" fmla="*/ 401289 h 433486"/>
                  <a:gd name="connsiteX1" fmla="*/ 328411 w 3400023"/>
                  <a:gd name="connsiteY1" fmla="*/ 427047 h 433486"/>
                  <a:gd name="connsiteX2" fmla="*/ 437882 w 3400023"/>
                  <a:gd name="connsiteY2" fmla="*/ 433486 h 433486"/>
                  <a:gd name="connsiteX3" fmla="*/ 817808 w 3400023"/>
                  <a:gd name="connsiteY3" fmla="*/ 427047 h 433486"/>
                  <a:gd name="connsiteX4" fmla="*/ 869324 w 3400023"/>
                  <a:gd name="connsiteY4" fmla="*/ 414168 h 433486"/>
                  <a:gd name="connsiteX5" fmla="*/ 953037 w 3400023"/>
                  <a:gd name="connsiteY5" fmla="*/ 356213 h 433486"/>
                  <a:gd name="connsiteX6" fmla="*/ 1023870 w 3400023"/>
                  <a:gd name="connsiteY6" fmla="*/ 278940 h 433486"/>
                  <a:gd name="connsiteX7" fmla="*/ 1056068 w 3400023"/>
                  <a:gd name="connsiteY7" fmla="*/ 253182 h 433486"/>
                  <a:gd name="connsiteX8" fmla="*/ 1139780 w 3400023"/>
                  <a:gd name="connsiteY8" fmla="*/ 175909 h 433486"/>
                  <a:gd name="connsiteX9" fmla="*/ 1159099 w 3400023"/>
                  <a:gd name="connsiteY9" fmla="*/ 163030 h 433486"/>
                  <a:gd name="connsiteX10" fmla="*/ 1184856 w 3400023"/>
                  <a:gd name="connsiteY10" fmla="*/ 137272 h 433486"/>
                  <a:gd name="connsiteX11" fmla="*/ 1281448 w 3400023"/>
                  <a:gd name="connsiteY11" fmla="*/ 79317 h 433486"/>
                  <a:gd name="connsiteX12" fmla="*/ 1332963 w 3400023"/>
                  <a:gd name="connsiteY12" fmla="*/ 59999 h 433486"/>
                  <a:gd name="connsiteX13" fmla="*/ 1390918 w 3400023"/>
                  <a:gd name="connsiteY13" fmla="*/ 34241 h 433486"/>
                  <a:gd name="connsiteX14" fmla="*/ 1416676 w 3400023"/>
                  <a:gd name="connsiteY14" fmla="*/ 21362 h 433486"/>
                  <a:gd name="connsiteX15" fmla="*/ 1506828 w 3400023"/>
                  <a:gd name="connsiteY15" fmla="*/ 2044 h 433486"/>
                  <a:gd name="connsiteX16" fmla="*/ 2015544 w 3400023"/>
                  <a:gd name="connsiteY16" fmla="*/ 8483 h 433486"/>
                  <a:gd name="connsiteX17" fmla="*/ 2279561 w 3400023"/>
                  <a:gd name="connsiteY17" fmla="*/ 105075 h 433486"/>
                  <a:gd name="connsiteX18" fmla="*/ 2363273 w 3400023"/>
                  <a:gd name="connsiteY18" fmla="*/ 124393 h 433486"/>
                  <a:gd name="connsiteX19" fmla="*/ 2492062 w 3400023"/>
                  <a:gd name="connsiteY19" fmla="*/ 169469 h 433486"/>
                  <a:gd name="connsiteX20" fmla="*/ 2627290 w 3400023"/>
                  <a:gd name="connsiteY20" fmla="*/ 195227 h 433486"/>
                  <a:gd name="connsiteX21" fmla="*/ 2723882 w 3400023"/>
                  <a:gd name="connsiteY21" fmla="*/ 201666 h 433486"/>
                  <a:gd name="connsiteX22" fmla="*/ 2865549 w 3400023"/>
                  <a:gd name="connsiteY22" fmla="*/ 188787 h 433486"/>
                  <a:gd name="connsiteX23" fmla="*/ 3032975 w 3400023"/>
                  <a:gd name="connsiteY23" fmla="*/ 163030 h 433486"/>
                  <a:gd name="connsiteX24" fmla="*/ 3213279 w 3400023"/>
                  <a:gd name="connsiteY24" fmla="*/ 169469 h 433486"/>
                  <a:gd name="connsiteX25" fmla="*/ 3232597 w 3400023"/>
                  <a:gd name="connsiteY25" fmla="*/ 175909 h 433486"/>
                  <a:gd name="connsiteX26" fmla="*/ 3277673 w 3400023"/>
                  <a:gd name="connsiteY26" fmla="*/ 188787 h 433486"/>
                  <a:gd name="connsiteX27" fmla="*/ 3296992 w 3400023"/>
                  <a:gd name="connsiteY27" fmla="*/ 195227 h 433486"/>
                  <a:gd name="connsiteX28" fmla="*/ 3400023 w 3400023"/>
                  <a:gd name="connsiteY28" fmla="*/ 201666 h 433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400023" h="433486">
                    <a:moveTo>
                      <a:pt x="0" y="401289"/>
                    </a:moveTo>
                    <a:cubicBezTo>
                      <a:pt x="142191" y="380974"/>
                      <a:pt x="11096" y="395835"/>
                      <a:pt x="328411" y="427047"/>
                    </a:cubicBezTo>
                    <a:cubicBezTo>
                      <a:pt x="364789" y="430625"/>
                      <a:pt x="401392" y="431340"/>
                      <a:pt x="437882" y="433486"/>
                    </a:cubicBezTo>
                    <a:cubicBezTo>
                      <a:pt x="564524" y="431340"/>
                      <a:pt x="691275" y="432713"/>
                      <a:pt x="817808" y="427047"/>
                    </a:cubicBezTo>
                    <a:cubicBezTo>
                      <a:pt x="835491" y="426255"/>
                      <a:pt x="853644" y="422381"/>
                      <a:pt x="869324" y="414168"/>
                    </a:cubicBezTo>
                    <a:cubicBezTo>
                      <a:pt x="899388" y="398420"/>
                      <a:pt x="930688" y="381755"/>
                      <a:pt x="953037" y="356213"/>
                    </a:cubicBezTo>
                    <a:cubicBezTo>
                      <a:pt x="971667" y="334921"/>
                      <a:pt x="1000306" y="299886"/>
                      <a:pt x="1023870" y="278940"/>
                    </a:cubicBezTo>
                    <a:cubicBezTo>
                      <a:pt x="1034143" y="269809"/>
                      <a:pt x="1045898" y="262428"/>
                      <a:pt x="1056068" y="253182"/>
                    </a:cubicBezTo>
                    <a:cubicBezTo>
                      <a:pt x="1124162" y="191278"/>
                      <a:pt x="1064072" y="236474"/>
                      <a:pt x="1139780" y="175909"/>
                    </a:cubicBezTo>
                    <a:cubicBezTo>
                      <a:pt x="1145824" y="171074"/>
                      <a:pt x="1153223" y="168067"/>
                      <a:pt x="1159099" y="163030"/>
                    </a:cubicBezTo>
                    <a:cubicBezTo>
                      <a:pt x="1168318" y="155128"/>
                      <a:pt x="1175375" y="144857"/>
                      <a:pt x="1184856" y="137272"/>
                    </a:cubicBezTo>
                    <a:cubicBezTo>
                      <a:pt x="1205884" y="120449"/>
                      <a:pt x="1261356" y="88772"/>
                      <a:pt x="1281448" y="79317"/>
                    </a:cubicBezTo>
                    <a:cubicBezTo>
                      <a:pt x="1298042" y="71508"/>
                      <a:pt x="1316005" y="66982"/>
                      <a:pt x="1332963" y="59999"/>
                    </a:cubicBezTo>
                    <a:cubicBezTo>
                      <a:pt x="1352511" y="51950"/>
                      <a:pt x="1371723" y="43100"/>
                      <a:pt x="1390918" y="34241"/>
                    </a:cubicBezTo>
                    <a:cubicBezTo>
                      <a:pt x="1399634" y="30218"/>
                      <a:pt x="1407501" y="24185"/>
                      <a:pt x="1416676" y="21362"/>
                    </a:cubicBezTo>
                    <a:cubicBezTo>
                      <a:pt x="1430847" y="17002"/>
                      <a:pt x="1485350" y="6339"/>
                      <a:pt x="1506828" y="2044"/>
                    </a:cubicBezTo>
                    <a:cubicBezTo>
                      <a:pt x="1676400" y="4190"/>
                      <a:pt x="1846694" y="-7297"/>
                      <a:pt x="2015544" y="8483"/>
                    </a:cubicBezTo>
                    <a:cubicBezTo>
                      <a:pt x="2168331" y="22762"/>
                      <a:pt x="2166169" y="65824"/>
                      <a:pt x="2279561" y="105075"/>
                    </a:cubicBezTo>
                    <a:cubicBezTo>
                      <a:pt x="2306623" y="114443"/>
                      <a:pt x="2335876" y="116055"/>
                      <a:pt x="2363273" y="124393"/>
                    </a:cubicBezTo>
                    <a:cubicBezTo>
                      <a:pt x="2566486" y="186240"/>
                      <a:pt x="2291132" y="116593"/>
                      <a:pt x="2492062" y="169469"/>
                    </a:cubicBezTo>
                    <a:cubicBezTo>
                      <a:pt x="2526239" y="178463"/>
                      <a:pt x="2595509" y="191696"/>
                      <a:pt x="2627290" y="195227"/>
                    </a:cubicBezTo>
                    <a:cubicBezTo>
                      <a:pt x="2659361" y="198790"/>
                      <a:pt x="2691685" y="199520"/>
                      <a:pt x="2723882" y="201666"/>
                    </a:cubicBezTo>
                    <a:cubicBezTo>
                      <a:pt x="2771104" y="197373"/>
                      <a:pt x="2818559" y="195137"/>
                      <a:pt x="2865549" y="188787"/>
                    </a:cubicBezTo>
                    <a:cubicBezTo>
                      <a:pt x="3161123" y="148845"/>
                      <a:pt x="2802551" y="183976"/>
                      <a:pt x="3032975" y="163030"/>
                    </a:cubicBezTo>
                    <a:cubicBezTo>
                      <a:pt x="3093076" y="165176"/>
                      <a:pt x="3153264" y="165597"/>
                      <a:pt x="3213279" y="169469"/>
                    </a:cubicBezTo>
                    <a:cubicBezTo>
                      <a:pt x="3220053" y="169906"/>
                      <a:pt x="3226096" y="173959"/>
                      <a:pt x="3232597" y="175909"/>
                    </a:cubicBezTo>
                    <a:cubicBezTo>
                      <a:pt x="3247564" y="180399"/>
                      <a:pt x="3262705" y="184297"/>
                      <a:pt x="3277673" y="188787"/>
                    </a:cubicBezTo>
                    <a:cubicBezTo>
                      <a:pt x="3284175" y="190737"/>
                      <a:pt x="3290256" y="194385"/>
                      <a:pt x="3296992" y="195227"/>
                    </a:cubicBezTo>
                    <a:cubicBezTo>
                      <a:pt x="3352454" y="202160"/>
                      <a:pt x="3360695" y="201666"/>
                      <a:pt x="3400023" y="201666"/>
                    </a:cubicBezTo>
                  </a:path>
                </a:pathLst>
              </a:cu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6CBC10-81B4-4DA4-9713-8A5896E1C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617" y="2430780"/>
              <a:ext cx="0" cy="21185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933A441-8BA8-42AD-B939-C28CB681A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411" y="2430779"/>
              <a:ext cx="0" cy="21185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4A27F-B703-4905-A7E1-533EA52E96C7}"/>
                </a:ext>
              </a:extLst>
            </p:cNvPr>
            <p:cNvSpPr txBox="1"/>
            <p:nvPr/>
          </p:nvSpPr>
          <p:spPr>
            <a:xfrm>
              <a:off x="958067" y="2710484"/>
              <a:ext cx="451833" cy="475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...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64BE8E-79B5-451E-9512-EDBB60924399}"/>
                </a:ext>
              </a:extLst>
            </p:cNvPr>
            <p:cNvSpPr txBox="1"/>
            <p:nvPr/>
          </p:nvSpPr>
          <p:spPr>
            <a:xfrm>
              <a:off x="2902506" y="2559937"/>
              <a:ext cx="101961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+ve heights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E3BEE8-B211-432E-B565-F406EFBE717F}"/>
                </a:ext>
              </a:extLst>
            </p:cNvPr>
            <p:cNvSpPr txBox="1"/>
            <p:nvPr/>
          </p:nvSpPr>
          <p:spPr>
            <a:xfrm>
              <a:off x="2910216" y="3367582"/>
              <a:ext cx="101961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-ve heights</a:t>
              </a:r>
              <a:endParaRPr lang="en-US" dirty="0"/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DC6EB414-36D7-4B33-BA58-9C9198B61D9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876743" y="3221811"/>
              <a:ext cx="330683" cy="16453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74EEA1-EAE4-4DFF-900E-B852975A8D27}"/>
                </a:ext>
              </a:extLst>
            </p:cNvPr>
            <p:cNvSpPr txBox="1"/>
            <p:nvPr/>
          </p:nvSpPr>
          <p:spPr>
            <a:xfrm>
              <a:off x="1698589" y="3443743"/>
              <a:ext cx="1057405" cy="41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Midplane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B11E3-3104-4CDA-882E-0432C4EF37F4}"/>
                </a:ext>
              </a:extLst>
            </p:cNvPr>
            <p:cNvSpPr txBox="1"/>
            <p:nvPr/>
          </p:nvSpPr>
          <p:spPr>
            <a:xfrm>
              <a:off x="458743" y="2817129"/>
              <a:ext cx="2318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1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6F3C56-AFD2-42A5-A96D-5A0592EE20A1}"/>
                </a:ext>
              </a:extLst>
            </p:cNvPr>
            <p:cNvSpPr txBox="1"/>
            <p:nvPr/>
          </p:nvSpPr>
          <p:spPr>
            <a:xfrm>
              <a:off x="463014" y="3821827"/>
              <a:ext cx="2318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2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3E2D3C-C197-49C3-999E-0F48D1FE8C5C}"/>
                </a:ext>
              </a:extLst>
            </p:cNvPr>
            <p:cNvSpPr txBox="1"/>
            <p:nvPr/>
          </p:nvSpPr>
          <p:spPr>
            <a:xfrm>
              <a:off x="669432" y="2818102"/>
              <a:ext cx="2318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3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897449-6EA9-45A7-A12B-5354D529F6AF}"/>
                </a:ext>
              </a:extLst>
            </p:cNvPr>
            <p:cNvSpPr txBox="1"/>
            <p:nvPr/>
          </p:nvSpPr>
          <p:spPr>
            <a:xfrm>
              <a:off x="667540" y="3829648"/>
              <a:ext cx="2318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4</a:t>
              </a:r>
              <a:endParaRPr lang="en-US" dirty="0"/>
            </a:p>
          </p:txBody>
        </p: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1463B1BD-206C-46B2-A77C-407567CC80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899596" y="4175227"/>
              <a:ext cx="326460" cy="7167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85D5F0-440F-42DD-A4EB-DB1D3BD19A18}"/>
                </a:ext>
              </a:extLst>
            </p:cNvPr>
            <p:cNvSpPr txBox="1"/>
            <p:nvPr/>
          </p:nvSpPr>
          <p:spPr>
            <a:xfrm>
              <a:off x="4226056" y="3967955"/>
              <a:ext cx="809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Design</a:t>
              </a:r>
            </a:p>
            <a:p>
              <a:r>
                <a:rPr lang="de-DE" sz="1400" dirty="0"/>
                <a:t>domain</a:t>
              </a:r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25F9896-EDF3-4C26-A0A0-C82C4A9C0B92}"/>
                </a:ext>
              </a:extLst>
            </p:cNvPr>
            <p:cNvGrpSpPr/>
            <p:nvPr/>
          </p:nvGrpSpPr>
          <p:grpSpPr>
            <a:xfrm>
              <a:off x="4050796" y="2817129"/>
              <a:ext cx="115032" cy="977272"/>
              <a:chOff x="4129308" y="1898811"/>
              <a:chExt cx="115032" cy="977272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1488774-B39B-4CAF-97A2-3D2F0A4838E1}"/>
                  </a:ext>
                </a:extLst>
              </p:cNvPr>
              <p:cNvCxnSpPr/>
              <p:nvPr/>
            </p:nvCxnSpPr>
            <p:spPr>
              <a:xfrm flipV="1">
                <a:off x="4185441" y="1898811"/>
                <a:ext cx="0" cy="498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5F7126F-F35B-4AEB-A63E-8DD72A2D8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441" y="2376543"/>
                <a:ext cx="0" cy="4995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FF622FD-C61B-471D-B38A-5166F27F3AAB}"/>
                  </a:ext>
                </a:extLst>
              </p:cNvPr>
              <p:cNvCxnSpPr/>
              <p:nvPr/>
            </p:nvCxnSpPr>
            <p:spPr>
              <a:xfrm flipH="1">
                <a:off x="4129308" y="2392680"/>
                <a:ext cx="1150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0BAF06-38A8-4D02-9F39-9E7F1E5B685C}"/>
                </a:ext>
              </a:extLst>
            </p:cNvPr>
            <p:cNvSpPr txBox="1"/>
            <p:nvPr/>
          </p:nvSpPr>
          <p:spPr>
            <a:xfrm>
              <a:off x="4140386" y="3002617"/>
              <a:ext cx="1017991" cy="703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Cast direction</a:t>
              </a:r>
              <a:endParaRPr lang="en-US" sz="14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8F0EF77-FA42-49FC-9B70-F38C929F6A0F}"/>
              </a:ext>
            </a:extLst>
          </p:cNvPr>
          <p:cNvGrpSpPr/>
          <p:nvPr/>
        </p:nvGrpSpPr>
        <p:grpSpPr>
          <a:xfrm>
            <a:off x="5382737" y="3114026"/>
            <a:ext cx="1335419" cy="1924890"/>
            <a:chOff x="4855390" y="2430778"/>
            <a:chExt cx="1753566" cy="257937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295B9D4-78C1-4C39-9665-4DE8939B5D0D}"/>
                </a:ext>
              </a:extLst>
            </p:cNvPr>
            <p:cNvGrpSpPr/>
            <p:nvPr/>
          </p:nvGrpSpPr>
          <p:grpSpPr>
            <a:xfrm>
              <a:off x="5302307" y="2430778"/>
              <a:ext cx="1306649" cy="2118575"/>
              <a:chOff x="5684520" y="1512461"/>
              <a:chExt cx="1306649" cy="211857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8981B66-C6A8-4231-ADD6-6B66C83C175C}"/>
                  </a:ext>
                </a:extLst>
              </p:cNvPr>
              <p:cNvSpPr/>
              <p:nvPr/>
            </p:nvSpPr>
            <p:spPr>
              <a:xfrm>
                <a:off x="5926249" y="1874825"/>
                <a:ext cx="203754" cy="13303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5184A1-F6F7-4F45-B253-8E3FD33E3B8B}"/>
                  </a:ext>
                </a:extLst>
              </p:cNvPr>
              <p:cNvSpPr/>
              <p:nvPr/>
            </p:nvSpPr>
            <p:spPr>
              <a:xfrm>
                <a:off x="5920740" y="1512461"/>
                <a:ext cx="209262" cy="211857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089A73C-3879-4E24-8AC1-E64CE7EA1DB4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V="1">
                <a:off x="6027420" y="1874825"/>
                <a:ext cx="706" cy="6324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32034F4-73C6-45D8-A902-87BA47A982D3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>
                <a:off x="6027420" y="2508959"/>
                <a:ext cx="706" cy="6962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B24B11-3AEF-438D-A8FA-CB353085B5F3}"/>
                  </a:ext>
                </a:extLst>
              </p:cNvPr>
              <p:cNvSpPr/>
              <p:nvPr/>
            </p:nvSpPr>
            <p:spPr>
              <a:xfrm>
                <a:off x="5684520" y="2430780"/>
                <a:ext cx="662940" cy="129540"/>
              </a:xfrm>
              <a:custGeom>
                <a:avLst/>
                <a:gdLst>
                  <a:gd name="connsiteX0" fmla="*/ 0 w 662940"/>
                  <a:gd name="connsiteY0" fmla="*/ 129540 h 129540"/>
                  <a:gd name="connsiteX1" fmla="*/ 243840 w 662940"/>
                  <a:gd name="connsiteY1" fmla="*/ 114300 h 129540"/>
                  <a:gd name="connsiteX2" fmla="*/ 304800 w 662940"/>
                  <a:gd name="connsiteY2" fmla="*/ 99060 h 129540"/>
                  <a:gd name="connsiteX3" fmla="*/ 381000 w 662940"/>
                  <a:gd name="connsiteY3" fmla="*/ 76200 h 129540"/>
                  <a:gd name="connsiteX4" fmla="*/ 411480 w 662940"/>
                  <a:gd name="connsiteY4" fmla="*/ 60960 h 129540"/>
                  <a:gd name="connsiteX5" fmla="*/ 464820 w 662940"/>
                  <a:gd name="connsiteY5" fmla="*/ 45720 h 129540"/>
                  <a:gd name="connsiteX6" fmla="*/ 541020 w 662940"/>
                  <a:gd name="connsiteY6" fmla="*/ 15240 h 129540"/>
                  <a:gd name="connsiteX7" fmla="*/ 594360 w 662940"/>
                  <a:gd name="connsiteY7" fmla="*/ 0 h 129540"/>
                  <a:gd name="connsiteX8" fmla="*/ 662940 w 662940"/>
                  <a:gd name="connsiteY8" fmla="*/ 762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2940" h="129540">
                    <a:moveTo>
                      <a:pt x="0" y="129540"/>
                    </a:moveTo>
                    <a:cubicBezTo>
                      <a:pt x="113037" y="106933"/>
                      <a:pt x="-15339" y="130499"/>
                      <a:pt x="243840" y="114300"/>
                    </a:cubicBezTo>
                    <a:cubicBezTo>
                      <a:pt x="273585" y="112441"/>
                      <a:pt x="279719" y="106226"/>
                      <a:pt x="304800" y="99060"/>
                    </a:cubicBezTo>
                    <a:cubicBezTo>
                      <a:pt x="330322" y="91768"/>
                      <a:pt x="356855" y="88272"/>
                      <a:pt x="381000" y="76200"/>
                    </a:cubicBezTo>
                    <a:cubicBezTo>
                      <a:pt x="391160" y="71120"/>
                      <a:pt x="401039" y="65435"/>
                      <a:pt x="411480" y="60960"/>
                    </a:cubicBezTo>
                    <a:cubicBezTo>
                      <a:pt x="426784" y="54401"/>
                      <a:pt x="449353" y="49587"/>
                      <a:pt x="464820" y="45720"/>
                    </a:cubicBezTo>
                    <a:cubicBezTo>
                      <a:pt x="504265" y="19423"/>
                      <a:pt x="476453" y="34610"/>
                      <a:pt x="541020" y="15240"/>
                    </a:cubicBezTo>
                    <a:cubicBezTo>
                      <a:pt x="552998" y="11647"/>
                      <a:pt x="583230" y="0"/>
                      <a:pt x="594360" y="0"/>
                    </a:cubicBezTo>
                    <a:cubicBezTo>
                      <a:pt x="617361" y="0"/>
                      <a:pt x="640080" y="5080"/>
                      <a:pt x="662940" y="76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8B9B10C-E5AC-48AF-BE65-9D92AD2820C7}"/>
                  </a:ext>
                </a:extLst>
              </p:cNvPr>
              <p:cNvSpPr txBox="1"/>
              <p:nvPr/>
            </p:nvSpPr>
            <p:spPr>
              <a:xfrm>
                <a:off x="6175591" y="1933055"/>
                <a:ext cx="815578" cy="412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A</a:t>
                </a:r>
                <a:r>
                  <a:rPr lang="de-DE" sz="1400" baseline="-25000" dirty="0"/>
                  <a:t>1</a:t>
                </a:r>
                <a:r>
                  <a:rPr lang="de-DE" sz="1400" dirty="0"/>
                  <a:t>, L</a:t>
                </a:r>
                <a:r>
                  <a:rPr lang="de-DE" sz="1400" baseline="-25000" dirty="0"/>
                  <a:t>1</a:t>
                </a:r>
                <a:endParaRPr lang="en-US" sz="14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73AA2BD-6FD7-4F8A-B794-9F31C8DB735E}"/>
                  </a:ext>
                </a:extLst>
              </p:cNvPr>
              <p:cNvSpPr txBox="1"/>
              <p:nvPr/>
            </p:nvSpPr>
            <p:spPr>
              <a:xfrm>
                <a:off x="6175591" y="2599899"/>
                <a:ext cx="815578" cy="412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A</a:t>
                </a:r>
                <a:r>
                  <a:rPr lang="de-DE" sz="1400" baseline="-25000" dirty="0"/>
                  <a:t>2</a:t>
                </a:r>
                <a:r>
                  <a:rPr lang="de-DE" sz="1400" dirty="0"/>
                  <a:t>, L</a:t>
                </a:r>
                <a:r>
                  <a:rPr lang="de-DE" sz="1400" baseline="-25000" dirty="0"/>
                  <a:t>2</a:t>
                </a:r>
                <a:endParaRPr lang="en-US" sz="1400" dirty="0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EBFE39F-4F87-43D6-AA81-55718F99ADEC}"/>
                </a:ext>
              </a:extLst>
            </p:cNvPr>
            <p:cNvSpPr txBox="1"/>
            <p:nvPr/>
          </p:nvSpPr>
          <p:spPr>
            <a:xfrm>
              <a:off x="4855390" y="4597726"/>
              <a:ext cx="1600928" cy="412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Pole split to two</a:t>
              </a:r>
              <a:endParaRPr lang="en-US" dirty="0"/>
            </a:p>
          </p:txBody>
        </p:sp>
      </p:grpSp>
      <p:sp>
        <p:nvSpPr>
          <p:cNvPr id="67" name="Content Placeholder 1">
            <a:extLst>
              <a:ext uri="{FF2B5EF4-FFF2-40B4-BE49-F238E27FC236}">
                <a16:creationId xmlns:a16="http://schemas.microsoft.com/office/drawing/2014/main" id="{3C87F65B-2552-441B-AD29-DD0145783D08}"/>
              </a:ext>
            </a:extLst>
          </p:cNvPr>
          <p:cNvSpPr txBox="1">
            <a:spLocks/>
          </p:cNvSpPr>
          <p:nvPr/>
        </p:nvSpPr>
        <p:spPr>
          <a:xfrm>
            <a:off x="375636" y="2765555"/>
            <a:ext cx="7314973" cy="314916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56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8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2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/>
          </a:p>
        </p:txBody>
      </p: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BFB06070-F17A-4632-A8DA-7AED9A735985}"/>
              </a:ext>
            </a:extLst>
          </p:cNvPr>
          <p:cNvSpPr txBox="1">
            <a:spLocks/>
          </p:cNvSpPr>
          <p:nvPr/>
        </p:nvSpPr>
        <p:spPr>
          <a:xfrm>
            <a:off x="382937" y="1063534"/>
            <a:ext cx="7314973" cy="589208"/>
          </a:xfrm>
          <a:custGeom>
            <a:avLst/>
            <a:gdLst>
              <a:gd name="connsiteX0" fmla="*/ 0 w 8200800"/>
              <a:gd name="connsiteY0" fmla="*/ 0 h 3038893"/>
              <a:gd name="connsiteX1" fmla="*/ 8200800 w 8200800"/>
              <a:gd name="connsiteY1" fmla="*/ 0 h 3038893"/>
              <a:gd name="connsiteX2" fmla="*/ 8200800 w 8200800"/>
              <a:gd name="connsiteY2" fmla="*/ 3038893 h 3038893"/>
              <a:gd name="connsiteX3" fmla="*/ 0 w 8200800"/>
              <a:gd name="connsiteY3" fmla="*/ 3038893 h 30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0800" h="3038893">
                <a:moveTo>
                  <a:pt x="0" y="0"/>
                </a:moveTo>
                <a:lnTo>
                  <a:pt x="8200800" y="0"/>
                </a:lnTo>
                <a:lnTo>
                  <a:pt x="8200800" y="3038893"/>
                </a:lnTo>
                <a:lnTo>
                  <a:pt x="0" y="3038893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marL="1728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56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 Narrow" panose="020B0606020202030204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8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tx1"/>
              </a:buClr>
              <a:buFont typeface="Arial Narrow" panose="020B0606020202030204" pitchFamily="34" charset="0"/>
              <a:buChar char="▪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2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Parallelization for volume fraction calculation – to increase the runtime performance</a:t>
            </a:r>
          </a:p>
          <a:p>
            <a:r>
              <a:rPr lang="de-DE" sz="1400" dirty="0"/>
              <a:t>Extension of algorithms to use different grids, e.g, a 2d tria grid (to capture intricacies)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2F2C2E-9E70-41EB-B5AF-6B941AEE0FB6}"/>
              </a:ext>
            </a:extLst>
          </p:cNvPr>
          <p:cNvSpPr txBox="1"/>
          <p:nvPr/>
        </p:nvSpPr>
        <p:spPr>
          <a:xfrm>
            <a:off x="1601369" y="4077932"/>
            <a:ext cx="34772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...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87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A52A-4777-4EE9-AD60-61F7A8F5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2010290"/>
            <a:ext cx="4922520" cy="90106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de-DE" sz="2200" cap="none" dirty="0"/>
              <a:t>Thank you for </a:t>
            </a:r>
            <a:r>
              <a:rPr lang="de-DE" sz="2200" cap="none"/>
              <a:t>your attention</a:t>
            </a:r>
            <a:endParaRPr lang="en-US" sz="2200" cap="non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52975-A9D5-4E52-BE5F-BBB838E1D0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56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5A6282-9B88-3739-D361-E2AA97C0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1" y="2688735"/>
            <a:ext cx="2582334" cy="191047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FD88C4-0F07-40B8-9B16-1D73E497124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2903" y="782450"/>
            <a:ext cx="4697811" cy="2556457"/>
          </a:xfrm>
        </p:spPr>
        <p:txBody>
          <a:bodyPr/>
          <a:lstStyle/>
          <a:p>
            <a:r>
              <a:rPr lang="de-DE" dirty="0"/>
              <a:t>Topology optimization sometimes result in structures that are not manufacturable, for example; by casting.</a:t>
            </a:r>
          </a:p>
          <a:p>
            <a:r>
              <a:rPr lang="de-DE" dirty="0"/>
              <a:t>Cast restrictions are then applied to the optimization</a:t>
            </a:r>
          </a:p>
          <a:p>
            <a:r>
              <a:rPr lang="de-DE" dirty="0"/>
              <a:t>Few methods are available to enforce cast restrictions. One such method is by parametrizing the design domain.</a:t>
            </a:r>
          </a:p>
          <a:p>
            <a:r>
              <a:rPr lang="de-DE" dirty="0"/>
              <a:t>Aim - to modify and improve the parametrization in the current Tosca Structure inorder to obtain a clear and consistent castable result.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MOTIVATION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8E5977-7152-43A0-8B51-32104A537EC1}"/>
              </a:ext>
            </a:extLst>
          </p:cNvPr>
          <p:cNvGrpSpPr/>
          <p:nvPr/>
        </p:nvGrpSpPr>
        <p:grpSpPr>
          <a:xfrm>
            <a:off x="5285671" y="2511578"/>
            <a:ext cx="3797783" cy="2099585"/>
            <a:chOff x="5229882" y="2660592"/>
            <a:chExt cx="3797783" cy="2099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4C7EEF-A5C9-489A-97A2-ADA895B1D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5424" y="2660592"/>
              <a:ext cx="3072241" cy="191955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C5BDF4-79F2-40D9-99C5-DC79EDDA0E4A}"/>
                </a:ext>
              </a:extLst>
            </p:cNvPr>
            <p:cNvSpPr txBox="1"/>
            <p:nvPr/>
          </p:nvSpPr>
          <p:spPr>
            <a:xfrm>
              <a:off x="6341166" y="4452400"/>
              <a:ext cx="1741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u="sng" dirty="0"/>
                <a:t>No casting restriction</a:t>
              </a:r>
              <a:endParaRPr lang="en-US" sz="1400" b="1" u="sng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B76566-A77D-426A-843C-FF5EFD29A2A8}"/>
                </a:ext>
              </a:extLst>
            </p:cNvPr>
            <p:cNvSpPr txBox="1"/>
            <p:nvPr/>
          </p:nvSpPr>
          <p:spPr>
            <a:xfrm>
              <a:off x="5229882" y="3459146"/>
              <a:ext cx="12631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Interior cavities make the model not demoldable</a:t>
              </a:r>
              <a:endParaRPr lang="en-US" sz="1400" dirty="0"/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759D124F-39D9-4259-9DCD-24B647712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4739" y="3449522"/>
              <a:ext cx="324835" cy="313900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36BC8E14-553C-46FE-A620-5CF5E5D60C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846" y="3388562"/>
              <a:ext cx="472528" cy="308610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4C2A495D-B1A3-428B-8292-7C4C4D9F9111}"/>
                </a:ext>
              </a:extLst>
            </p:cNvPr>
            <p:cNvCxnSpPr>
              <a:cxnSpLocks/>
            </p:cNvCxnSpPr>
            <p:nvPr/>
          </p:nvCxnSpPr>
          <p:spPr>
            <a:xfrm>
              <a:off x="6535546" y="3697172"/>
              <a:ext cx="955998" cy="13970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35EECC3-4F35-4BBD-B7ED-E2C3E9D77BEF}"/>
              </a:ext>
            </a:extLst>
          </p:cNvPr>
          <p:cNvGrpSpPr/>
          <p:nvPr/>
        </p:nvGrpSpPr>
        <p:grpSpPr>
          <a:xfrm>
            <a:off x="5282000" y="489267"/>
            <a:ext cx="3511864" cy="1979740"/>
            <a:chOff x="5194953" y="618659"/>
            <a:chExt cx="3511864" cy="197974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2802F74-BEF0-4642-BD23-158E190F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2137" y="618659"/>
              <a:ext cx="2914680" cy="179680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FD7319-4BD7-4437-B75E-47FCF7996B7F}"/>
                </a:ext>
              </a:extLst>
            </p:cNvPr>
            <p:cNvSpPr txBox="1"/>
            <p:nvPr/>
          </p:nvSpPr>
          <p:spPr>
            <a:xfrm>
              <a:off x="5194953" y="1193188"/>
              <a:ext cx="13007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Casting </a:t>
              </a:r>
            </a:p>
            <a:p>
              <a:r>
                <a:rPr lang="de-DE" sz="1400" dirty="0"/>
                <a:t>direction</a:t>
              </a:r>
              <a:endParaRPr lang="en-US" sz="1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1EC1A7-4E34-41A7-840E-C61BB48A9F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8749" y="1040525"/>
              <a:ext cx="135157" cy="738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0CE449-52A0-413D-B61D-F29D6AF95876}"/>
                </a:ext>
              </a:extLst>
            </p:cNvPr>
            <p:cNvSpPr txBox="1"/>
            <p:nvPr/>
          </p:nvSpPr>
          <p:spPr>
            <a:xfrm>
              <a:off x="6098812" y="2290622"/>
              <a:ext cx="18397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u="sng" dirty="0"/>
                <a:t>With casting restriction </a:t>
              </a:r>
              <a:endParaRPr lang="en-US" sz="1400" b="1" u="sng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41AA02-3917-488F-AFD3-9DC74F2BEB01}"/>
              </a:ext>
            </a:extLst>
          </p:cNvPr>
          <p:cNvSpPr/>
          <p:nvPr/>
        </p:nvSpPr>
        <p:spPr>
          <a:xfrm>
            <a:off x="5314005" y="502055"/>
            <a:ext cx="3690619" cy="20083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A673BE-17D7-4E43-9D45-96D5872F2127}"/>
              </a:ext>
            </a:extLst>
          </p:cNvPr>
          <p:cNvSpPr/>
          <p:nvPr/>
        </p:nvSpPr>
        <p:spPr>
          <a:xfrm>
            <a:off x="5314004" y="2511100"/>
            <a:ext cx="3690619" cy="21348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5A5F1A-E456-641C-CF4B-7892D34B0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571" y="2621062"/>
            <a:ext cx="2459265" cy="2017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4BB40A-5F9C-5EFC-99F3-D2A633B39159}"/>
              </a:ext>
            </a:extLst>
          </p:cNvPr>
          <p:cNvSpPr txBox="1"/>
          <p:nvPr/>
        </p:nvSpPr>
        <p:spPr>
          <a:xfrm>
            <a:off x="3643742" y="4518103"/>
            <a:ext cx="11351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Castable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EC789-F0BC-BE0A-DA46-11D8953D67F3}"/>
              </a:ext>
            </a:extLst>
          </p:cNvPr>
          <p:cNvSpPr txBox="1"/>
          <p:nvPr/>
        </p:nvSpPr>
        <p:spPr>
          <a:xfrm>
            <a:off x="1025712" y="4518103"/>
            <a:ext cx="119092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castable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27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EC79-9DB0-4BDC-9C94-CEE9719A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9D4B7-5BD3-4246-BF46-5ABA25823E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8/19/2024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996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BEE0C2A-72EE-4986-A82E-42075CBB9045}"/>
              </a:ext>
            </a:extLst>
          </p:cNvPr>
          <p:cNvSpPr txBox="1"/>
          <p:nvPr/>
        </p:nvSpPr>
        <p:spPr>
          <a:xfrm>
            <a:off x="5909847" y="3622273"/>
            <a:ext cx="296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 </a:t>
            </a:r>
            <a:r>
              <a:rPr lang="el-GR" sz="1400" b="1" dirty="0"/>
              <a:t>ρ </a:t>
            </a:r>
            <a:r>
              <a:rPr lang="de-DE" sz="1400" dirty="0"/>
              <a:t>= </a:t>
            </a:r>
            <a:r>
              <a:rPr lang="de-DE" sz="1400" i="1" dirty="0"/>
              <a:t>F</a:t>
            </a:r>
            <a:r>
              <a:rPr lang="de-DE" sz="1400" dirty="0"/>
              <a:t>(</a:t>
            </a:r>
            <a:r>
              <a:rPr lang="de-DE" sz="1400" b="1" dirty="0"/>
              <a:t>P</a:t>
            </a:r>
            <a:r>
              <a:rPr lang="de-DE" sz="1400" dirty="0"/>
              <a:t>)  [mapping]</a:t>
            </a:r>
            <a:endParaRPr lang="en-US" sz="1400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20EF2B-BF73-473D-8302-8D7FF8681742}"/>
              </a:ext>
            </a:extLst>
          </p:cNvPr>
          <p:cNvSpPr txBox="1"/>
          <p:nvPr/>
        </p:nvSpPr>
        <p:spPr>
          <a:xfrm>
            <a:off x="5981179" y="3661126"/>
            <a:ext cx="1380272" cy="270314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FCAD90-1B36-4D3E-BBCD-4221DC14B65D}"/>
              </a:ext>
            </a:extLst>
          </p:cNvPr>
          <p:cNvSpPr txBox="1"/>
          <p:nvPr/>
        </p:nvSpPr>
        <p:spPr>
          <a:xfrm>
            <a:off x="6671315" y="4203463"/>
            <a:ext cx="157563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Relative densities (</a:t>
            </a:r>
            <a:r>
              <a:rPr lang="el-GR" sz="1400" dirty="0"/>
              <a:t>ρ</a:t>
            </a:r>
            <a:r>
              <a:rPr lang="de-DE" sz="1400" dirty="0"/>
              <a:t>) </a:t>
            </a:r>
            <a:endParaRPr lang="en-US" sz="1400" dirty="0">
              <a:solidFill>
                <a:srgbClr val="00538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INTRODUCTION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34BC9-07BF-4201-AEC8-5CEB654A46B6}"/>
              </a:ext>
            </a:extLst>
          </p:cNvPr>
          <p:cNvSpPr txBox="1"/>
          <p:nvPr/>
        </p:nvSpPr>
        <p:spPr>
          <a:xfrm>
            <a:off x="504927" y="1257404"/>
            <a:ext cx="216162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Element  relative densities (</a:t>
            </a:r>
            <a:r>
              <a:rPr lang="el-GR" sz="1400" dirty="0">
                <a:solidFill>
                  <a:srgbClr val="005386"/>
                </a:solidFill>
                <a:latin typeface="Arial Narrow" panose="020B0606020202030204" pitchFamily="34" charset="0"/>
              </a:rPr>
              <a:t>ρ</a:t>
            </a:r>
            <a:r>
              <a:rPr lang="de-DE" sz="1400" dirty="0">
                <a:solidFill>
                  <a:srgbClr val="005386"/>
                </a:solidFill>
                <a:latin typeface="Arial Narrow" panose="020B0606020202030204" pitchFamily="34" charset="0"/>
              </a:rPr>
              <a:t>)</a:t>
            </a:r>
            <a:endParaRPr lang="en-US" sz="1400" dirty="0">
              <a:solidFill>
                <a:srgbClr val="005386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5FED2D-F6D2-4261-89E8-6955AF0479A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666552" y="1411293"/>
            <a:ext cx="1525520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0F1B61-BE31-4BC3-A650-7326C2A2064A}"/>
              </a:ext>
            </a:extLst>
          </p:cNvPr>
          <p:cNvSpPr txBox="1"/>
          <p:nvPr/>
        </p:nvSpPr>
        <p:spPr>
          <a:xfrm>
            <a:off x="4192072" y="1257405"/>
            <a:ext cx="1184857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Parameters (P)</a:t>
            </a:r>
            <a:endParaRPr lang="en-US" sz="1400" dirty="0">
              <a:solidFill>
                <a:srgbClr val="005386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35673-6FC0-47D8-996C-CE83E7AA4AAE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 flipV="1">
            <a:off x="2532602" y="2745718"/>
            <a:ext cx="1479167" cy="9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B5FC16-F001-4A51-8AAB-4BA95DE2B742}"/>
              </a:ext>
            </a:extLst>
          </p:cNvPr>
          <p:cNvGrpSpPr/>
          <p:nvPr/>
        </p:nvGrpSpPr>
        <p:grpSpPr>
          <a:xfrm>
            <a:off x="583761" y="2489219"/>
            <a:ext cx="1973726" cy="877199"/>
            <a:chOff x="1001140" y="2621572"/>
            <a:chExt cx="2316453" cy="10138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24F5C2-349F-4C52-9279-474F48F6F6BA}"/>
                </a:ext>
              </a:extLst>
            </p:cNvPr>
            <p:cNvSpPr txBox="1"/>
            <p:nvPr/>
          </p:nvSpPr>
          <p:spPr>
            <a:xfrm>
              <a:off x="1001140" y="2710548"/>
              <a:ext cx="2056855" cy="9249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   Element sensitivities</a:t>
              </a:r>
              <a:endParaRPr lang="de-DE" sz="1400" dirty="0">
                <a:solidFill>
                  <a:srgbClr val="005386"/>
                </a:solidFill>
                <a:latin typeface="Arial Narrow" panose="020B0606020202030204" pitchFamily="34" charset="0"/>
              </a:endParaRPr>
            </a:p>
            <a:p>
              <a:r>
                <a:rPr lang="de-DE" sz="1600" dirty="0">
                  <a:solidFill>
                    <a:srgbClr val="005386"/>
                  </a:solidFill>
                  <a:latin typeface="Arial Narrow" panose="020B0606020202030204" pitchFamily="34" charset="0"/>
                </a:rPr>
                <a:t>		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1230BB-51CF-4950-8A39-A7BE86251221}"/>
                </a:ext>
              </a:extLst>
            </p:cNvPr>
            <p:cNvSpPr txBox="1"/>
            <p:nvPr/>
          </p:nvSpPr>
          <p:spPr>
            <a:xfrm>
              <a:off x="2768647" y="2621572"/>
              <a:ext cx="548946" cy="60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400" dirty="0"/>
                <a:t>δΦ</a:t>
              </a:r>
              <a:endParaRPr lang="de-DE" sz="1400" dirty="0"/>
            </a:p>
            <a:p>
              <a:r>
                <a:rPr lang="el-GR" sz="1400" dirty="0"/>
                <a:t>δρ</a:t>
              </a:r>
              <a:endParaRPr lang="de-DE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F5F3BF-426E-4D32-931C-84FBC6A3DDA0}"/>
                </a:ext>
              </a:extLst>
            </p:cNvPr>
            <p:cNvSpPr/>
            <p:nvPr/>
          </p:nvSpPr>
          <p:spPr>
            <a:xfrm>
              <a:off x="1097612" y="2621572"/>
              <a:ext cx="2190774" cy="595128"/>
            </a:xfrm>
            <a:prstGeom prst="rect">
              <a:avLst/>
            </a:prstGeom>
            <a:noFill/>
            <a:ln>
              <a:solidFill>
                <a:srgbClr val="0F54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084D6C-A1E0-44DD-8097-1DD456076BF7}"/>
              </a:ext>
            </a:extLst>
          </p:cNvPr>
          <p:cNvCxnSpPr>
            <a:cxnSpLocks/>
          </p:cNvCxnSpPr>
          <p:nvPr/>
        </p:nvCxnSpPr>
        <p:spPr>
          <a:xfrm>
            <a:off x="2166235" y="2760348"/>
            <a:ext cx="2240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597861-7DF6-473A-9584-69DADAE07F9B}"/>
              </a:ext>
            </a:extLst>
          </p:cNvPr>
          <p:cNvGrpSpPr/>
          <p:nvPr/>
        </p:nvGrpSpPr>
        <p:grpSpPr>
          <a:xfrm>
            <a:off x="4011769" y="2481100"/>
            <a:ext cx="2260001" cy="631946"/>
            <a:chOff x="1344359" y="2594234"/>
            <a:chExt cx="2209136" cy="74256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9C010B-7B53-41F7-8249-42D8B413440B}"/>
                </a:ext>
              </a:extLst>
            </p:cNvPr>
            <p:cNvSpPr txBox="1"/>
            <p:nvPr/>
          </p:nvSpPr>
          <p:spPr>
            <a:xfrm>
              <a:off x="1356009" y="2685827"/>
              <a:ext cx="2197486" cy="6509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Parameter sensitivities</a:t>
              </a:r>
              <a:endParaRPr lang="de-DE" sz="1400" dirty="0">
                <a:solidFill>
                  <a:srgbClr val="005386"/>
                </a:solidFill>
                <a:latin typeface="Arial Narrow" panose="020B0606020202030204" pitchFamily="34" charset="0"/>
              </a:endParaRPr>
            </a:p>
            <a:p>
              <a:r>
                <a:rPr lang="de-DE" sz="1600" dirty="0">
                  <a:solidFill>
                    <a:srgbClr val="005386"/>
                  </a:solidFill>
                  <a:latin typeface="Arial Narrow" panose="020B0606020202030204" pitchFamily="34" charset="0"/>
                </a:rPr>
                <a:t>		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D9BC2D-1D34-4ADE-BFAB-15E5F1B82C89}"/>
                </a:ext>
              </a:extLst>
            </p:cNvPr>
            <p:cNvSpPr txBox="1"/>
            <p:nvPr/>
          </p:nvSpPr>
          <p:spPr>
            <a:xfrm>
              <a:off x="2848653" y="2594234"/>
              <a:ext cx="548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400" dirty="0"/>
                <a:t>δΦ</a:t>
              </a:r>
              <a:endParaRPr lang="de-DE" sz="1400" dirty="0"/>
            </a:p>
            <a:p>
              <a:r>
                <a:rPr lang="el-GR" sz="1400" dirty="0"/>
                <a:t>δ</a:t>
              </a:r>
              <a:r>
                <a:rPr lang="de-DE" sz="1400" dirty="0"/>
                <a:t>P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1F53DF-306F-4251-886E-999BE9E7DDD5}"/>
                </a:ext>
              </a:extLst>
            </p:cNvPr>
            <p:cNvSpPr/>
            <p:nvPr/>
          </p:nvSpPr>
          <p:spPr>
            <a:xfrm>
              <a:off x="1344359" y="2601539"/>
              <a:ext cx="1926414" cy="607267"/>
            </a:xfrm>
            <a:prstGeom prst="rect">
              <a:avLst/>
            </a:prstGeom>
            <a:noFill/>
            <a:ln>
              <a:solidFill>
                <a:srgbClr val="0F54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E16CE3-33A5-40EF-ACC6-6B3E76B50771}"/>
              </a:ext>
            </a:extLst>
          </p:cNvPr>
          <p:cNvCxnSpPr>
            <a:cxnSpLocks/>
          </p:cNvCxnSpPr>
          <p:nvPr/>
        </p:nvCxnSpPr>
        <p:spPr>
          <a:xfrm flipV="1">
            <a:off x="5634205" y="2750325"/>
            <a:ext cx="215975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389BD6-35C5-4990-B989-4C7756B62410}"/>
              </a:ext>
            </a:extLst>
          </p:cNvPr>
          <p:cNvSpPr txBox="1"/>
          <p:nvPr/>
        </p:nvSpPr>
        <p:spPr>
          <a:xfrm>
            <a:off x="826294" y="2998454"/>
            <a:ext cx="1830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Φ</a:t>
            </a:r>
            <a:r>
              <a:rPr lang="de-DE" sz="1400" dirty="0"/>
              <a:t> – design response 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7B746-2831-45DD-BBFD-93B192ADEBC8}"/>
              </a:ext>
            </a:extLst>
          </p:cNvPr>
          <p:cNvCxnSpPr>
            <a:cxnSpLocks/>
          </p:cNvCxnSpPr>
          <p:nvPr/>
        </p:nvCxnSpPr>
        <p:spPr>
          <a:xfrm>
            <a:off x="5376930" y="1412248"/>
            <a:ext cx="1659348" cy="54983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666929-71D5-459B-94C0-7672413ABC48}"/>
              </a:ext>
            </a:extLst>
          </p:cNvPr>
          <p:cNvSpPr txBox="1"/>
          <p:nvPr/>
        </p:nvSpPr>
        <p:spPr>
          <a:xfrm>
            <a:off x="7036278" y="1924922"/>
            <a:ext cx="839153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Optimizer</a:t>
            </a:r>
            <a:endParaRPr lang="en-US" sz="1600" dirty="0">
              <a:solidFill>
                <a:srgbClr val="005386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6DD910-D6E9-45B0-8A5B-BEFECA32141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982538" y="2196588"/>
            <a:ext cx="1052467" cy="54913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D6074A-05C9-49F9-85F6-7E09E2277E31}"/>
              </a:ext>
            </a:extLst>
          </p:cNvPr>
          <p:cNvCxnSpPr>
            <a:cxnSpLocks/>
          </p:cNvCxnSpPr>
          <p:nvPr/>
        </p:nvCxnSpPr>
        <p:spPr>
          <a:xfrm>
            <a:off x="7452575" y="2232699"/>
            <a:ext cx="6559" cy="8311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D5DE806-DF07-4A2B-B7C5-A25E98D7FFBB}"/>
              </a:ext>
            </a:extLst>
          </p:cNvPr>
          <p:cNvSpPr txBox="1"/>
          <p:nvPr/>
        </p:nvSpPr>
        <p:spPr>
          <a:xfrm>
            <a:off x="6529855" y="3058527"/>
            <a:ext cx="1858557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Optimized parameters (P)</a:t>
            </a:r>
            <a:endParaRPr lang="en-US" sz="1400" dirty="0">
              <a:solidFill>
                <a:srgbClr val="005386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B73B80-7F83-4BF9-8EAC-968F331501FD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 flipH="1">
            <a:off x="7459133" y="3366304"/>
            <a:ext cx="1" cy="83715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E61B224-6D00-4626-AD4A-525984BABA74}"/>
              </a:ext>
            </a:extLst>
          </p:cNvPr>
          <p:cNvSpPr txBox="1"/>
          <p:nvPr/>
        </p:nvSpPr>
        <p:spPr>
          <a:xfrm>
            <a:off x="5728090" y="643403"/>
            <a:ext cx="232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Parameters are defined in a way to enforce casting constraint</a:t>
            </a:r>
            <a:endParaRPr lang="en-US" sz="14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553E73-3901-4BF9-A872-CC720D6AED87}"/>
              </a:ext>
            </a:extLst>
          </p:cNvPr>
          <p:cNvCxnSpPr>
            <a:cxnSpLocks/>
          </p:cNvCxnSpPr>
          <p:nvPr/>
        </p:nvCxnSpPr>
        <p:spPr>
          <a:xfrm>
            <a:off x="8150170" y="3127432"/>
            <a:ext cx="8857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36DB864E-D00E-4A9D-9501-1561C87D5CA4}"/>
              </a:ext>
            </a:extLst>
          </p:cNvPr>
          <p:cNvCxnSpPr>
            <a:cxnSpLocks/>
          </p:cNvCxnSpPr>
          <p:nvPr/>
        </p:nvCxnSpPr>
        <p:spPr>
          <a:xfrm flipV="1">
            <a:off x="5059530" y="908121"/>
            <a:ext cx="678494" cy="3492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1E12CFD-B987-49F2-AFAB-FEB302FF5AAC}"/>
              </a:ext>
            </a:extLst>
          </p:cNvPr>
          <p:cNvSpPr txBox="1"/>
          <p:nvPr/>
        </p:nvSpPr>
        <p:spPr>
          <a:xfrm>
            <a:off x="4097349" y="1165072"/>
            <a:ext cx="1372760" cy="49630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50E9968-DBAC-4235-9163-CBA26B6504A0}"/>
              </a:ext>
            </a:extLst>
          </p:cNvPr>
          <p:cNvCxnSpPr>
            <a:cxnSpLocks/>
          </p:cNvCxnSpPr>
          <p:nvPr/>
        </p:nvCxnSpPr>
        <p:spPr>
          <a:xfrm>
            <a:off x="7991186" y="4308525"/>
            <a:ext cx="73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92C420D-B348-F035-DBFF-E18045A731C8}"/>
              </a:ext>
            </a:extLst>
          </p:cNvPr>
          <p:cNvGrpSpPr/>
          <p:nvPr/>
        </p:nvGrpSpPr>
        <p:grpSpPr>
          <a:xfrm>
            <a:off x="2733160" y="2760348"/>
            <a:ext cx="1139595" cy="526896"/>
            <a:chOff x="2773938" y="3273678"/>
            <a:chExt cx="1139595" cy="5268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90A8BE1-DED6-7102-BF3F-EC972F85DD5C}"/>
                </a:ext>
              </a:extLst>
            </p:cNvPr>
            <p:cNvGrpSpPr/>
            <p:nvPr/>
          </p:nvGrpSpPr>
          <p:grpSpPr>
            <a:xfrm>
              <a:off x="3165662" y="3277354"/>
              <a:ext cx="467728" cy="523220"/>
              <a:chOff x="3254096" y="3177577"/>
              <a:chExt cx="467728" cy="52322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3F45D8-201D-E154-18FA-B7EAA8A8A53E}"/>
                  </a:ext>
                </a:extLst>
              </p:cNvPr>
              <p:cNvSpPr txBox="1"/>
              <p:nvPr/>
            </p:nvSpPr>
            <p:spPr>
              <a:xfrm>
                <a:off x="3254096" y="3177577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400" dirty="0"/>
                  <a:t>δΦ</a:t>
                </a:r>
                <a:endParaRPr lang="de-DE" sz="1400" dirty="0"/>
              </a:p>
              <a:p>
                <a:r>
                  <a:rPr lang="el-GR" sz="1400" dirty="0"/>
                  <a:t>δ</a:t>
                </a:r>
                <a:r>
                  <a:rPr lang="el-GR" sz="1400" b="1" dirty="0"/>
                  <a:t>ρ</a:t>
                </a:r>
                <a:endParaRPr lang="de-DE" b="1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D00083-2ECB-165B-8FDA-BACF4A5B9ADD}"/>
                  </a:ext>
                </a:extLst>
              </p:cNvPr>
              <p:cNvCxnSpPr/>
              <p:nvPr/>
            </p:nvCxnSpPr>
            <p:spPr>
              <a:xfrm>
                <a:off x="3337488" y="3451542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99F6502-A2C1-1C4F-7CAC-CCCD04DA9F9F}"/>
                </a:ext>
              </a:extLst>
            </p:cNvPr>
            <p:cNvGrpSpPr/>
            <p:nvPr/>
          </p:nvGrpSpPr>
          <p:grpSpPr>
            <a:xfrm>
              <a:off x="2773938" y="3273678"/>
              <a:ext cx="467728" cy="523220"/>
              <a:chOff x="3708036" y="2938459"/>
              <a:chExt cx="46772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27FD10-D016-C672-C43B-951C218ADF85}"/>
                  </a:ext>
                </a:extLst>
              </p:cNvPr>
              <p:cNvSpPr txBox="1"/>
              <p:nvPr/>
            </p:nvSpPr>
            <p:spPr>
              <a:xfrm>
                <a:off x="3708036" y="2938459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d</a:t>
                </a:r>
                <a:r>
                  <a:rPr lang="el-GR" sz="1400" dirty="0"/>
                  <a:t>Φ</a:t>
                </a:r>
                <a:endParaRPr lang="de-DE" sz="1400" dirty="0"/>
              </a:p>
              <a:p>
                <a:r>
                  <a:rPr lang="de-DE" sz="1400" dirty="0"/>
                  <a:t>d</a:t>
                </a:r>
                <a:r>
                  <a:rPr lang="de-DE" sz="1400" b="1" dirty="0"/>
                  <a:t>P</a:t>
                </a:r>
                <a:endParaRPr lang="en-US" sz="1400" b="1" dirty="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046BF88-17BF-5B08-3699-0B1B425E5DE1}"/>
                  </a:ext>
                </a:extLst>
              </p:cNvPr>
              <p:cNvCxnSpPr/>
              <p:nvPr/>
            </p:nvCxnSpPr>
            <p:spPr>
              <a:xfrm>
                <a:off x="3787428" y="3206732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2BDE1B3-6758-CC14-05AD-E3AE9EFD25B6}"/>
                </a:ext>
              </a:extLst>
            </p:cNvPr>
            <p:cNvGrpSpPr/>
            <p:nvPr/>
          </p:nvGrpSpPr>
          <p:grpSpPr>
            <a:xfrm>
              <a:off x="3445805" y="3276218"/>
              <a:ext cx="467728" cy="523220"/>
              <a:chOff x="3254096" y="3177577"/>
              <a:chExt cx="467728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DEC36A6-6650-D7F3-6F39-3B22B35CABB7}"/>
                  </a:ext>
                </a:extLst>
              </p:cNvPr>
              <p:cNvSpPr txBox="1"/>
              <p:nvPr/>
            </p:nvSpPr>
            <p:spPr>
              <a:xfrm>
                <a:off x="3254096" y="3177577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d</a:t>
                </a:r>
                <a:r>
                  <a:rPr lang="el-GR" sz="1400" b="1" dirty="0"/>
                  <a:t>ρ</a:t>
                </a:r>
                <a:endParaRPr lang="de-DE" sz="1400" dirty="0"/>
              </a:p>
              <a:p>
                <a:r>
                  <a:rPr lang="de-DE" sz="1400" dirty="0"/>
                  <a:t>d</a:t>
                </a:r>
                <a:r>
                  <a:rPr lang="en-US" sz="1400" b="1" dirty="0"/>
                  <a:t>P</a:t>
                </a:r>
                <a:endParaRPr lang="de-DE" b="1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FFF419-9B1E-B216-7DC2-54E592889CFF}"/>
                  </a:ext>
                </a:extLst>
              </p:cNvPr>
              <p:cNvCxnSpPr/>
              <p:nvPr/>
            </p:nvCxnSpPr>
            <p:spPr>
              <a:xfrm>
                <a:off x="3331049" y="3451542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E9F543-5EB4-71AF-94C8-3DA825D3885E}"/>
                </a:ext>
              </a:extLst>
            </p:cNvPr>
            <p:cNvSpPr txBox="1"/>
            <p:nvPr/>
          </p:nvSpPr>
          <p:spPr>
            <a:xfrm>
              <a:off x="3010308" y="3379885"/>
              <a:ext cx="598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=</a:t>
              </a:r>
              <a:endParaRPr lang="en-IN" sz="14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8E4C8F-EEF0-51DC-3C1A-2C7935BB62F5}"/>
              </a:ext>
            </a:extLst>
          </p:cNvPr>
          <p:cNvSpPr txBox="1"/>
          <p:nvPr/>
        </p:nvSpPr>
        <p:spPr>
          <a:xfrm>
            <a:off x="2731231" y="2814225"/>
            <a:ext cx="1059348" cy="45429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5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3" grpId="0"/>
      <p:bldP spid="53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8396E-700B-4C03-A9FC-EC166F34E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317" y="2561593"/>
            <a:ext cx="2626675" cy="174093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r>
              <a:rPr lang="de-DE" dirty="0"/>
              <a:t>OVERVIEW ON PARAMETERS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INTRODUCTION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69739" y="2249195"/>
            <a:ext cx="355798" cy="92333"/>
          </a:xfrm>
        </p:spPr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E4364-2E5E-41DE-8124-5049975644DE}"/>
              </a:ext>
            </a:extLst>
          </p:cNvPr>
          <p:cNvSpPr txBox="1"/>
          <p:nvPr/>
        </p:nvSpPr>
        <p:spPr>
          <a:xfrm>
            <a:off x="1462657" y="2018909"/>
            <a:ext cx="255673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Relative densities of each element </a:t>
            </a:r>
            <a:r>
              <a:rPr lang="el-G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ρ</a:t>
            </a:r>
            <a:r>
              <a:rPr lang="de-DE" sz="1400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i</a:t>
            </a:r>
            <a:r>
              <a:rPr lang="de-DE" sz="1400" baseline="-250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C02FC3-8E53-4493-8B6A-4C1F5F3C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931" y="690970"/>
            <a:ext cx="2363668" cy="1361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27EEA8-ACE5-46DD-8388-DCB7400EBA31}"/>
              </a:ext>
            </a:extLst>
          </p:cNvPr>
          <p:cNvSpPr txBox="1"/>
          <p:nvPr/>
        </p:nvSpPr>
        <p:spPr>
          <a:xfrm>
            <a:off x="4766032" y="1849631"/>
            <a:ext cx="2153961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/>
              <a:t>A</a:t>
            </a:r>
            <a:r>
              <a:rPr lang="en-US" sz="1400" baseline="-25000" dirty="0" err="1"/>
              <a:t>pol</a:t>
            </a:r>
            <a:r>
              <a:rPr lang="de-DE" sz="1400" dirty="0"/>
              <a:t> - Pole area density</a:t>
            </a:r>
          </a:p>
          <a:p>
            <a:r>
              <a:rPr lang="en-US" sz="1400" dirty="0" err="1"/>
              <a:t>L</a:t>
            </a:r>
            <a:r>
              <a:rPr lang="en-US" sz="1400" baseline="-25000" dirty="0" err="1"/>
              <a:t>pol</a:t>
            </a:r>
            <a:r>
              <a:rPr lang="en-US" sz="1400" baseline="-25000" dirty="0"/>
              <a:t> </a:t>
            </a:r>
            <a:r>
              <a:rPr lang="de-DE" sz="1400" baseline="-25000" dirty="0"/>
              <a:t> </a:t>
            </a:r>
            <a:r>
              <a:rPr lang="de-DE" sz="1400" dirty="0"/>
              <a:t>- Growth fraction for poles</a:t>
            </a:r>
          </a:p>
          <a:p>
            <a:r>
              <a:rPr lang="en-US" sz="1400" dirty="0" err="1"/>
              <a:t>C</a:t>
            </a:r>
            <a:r>
              <a:rPr lang="en-US" sz="1400" baseline="-25000" dirty="0" err="1"/>
              <a:t>pol</a:t>
            </a:r>
            <a:r>
              <a:rPr lang="de-DE" sz="1400" dirty="0"/>
              <a:t> - Carve fraction for poles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E28AD-D247-422C-B667-F5923E16276C}"/>
              </a:ext>
            </a:extLst>
          </p:cNvPr>
          <p:cNvSpPr txBox="1"/>
          <p:nvPr/>
        </p:nvSpPr>
        <p:spPr>
          <a:xfrm>
            <a:off x="5676511" y="4329247"/>
            <a:ext cx="577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Poles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66B13-0063-4C07-9942-13A9987F4FFB}"/>
              </a:ext>
            </a:extLst>
          </p:cNvPr>
          <p:cNvSpPr txBox="1"/>
          <p:nvPr/>
        </p:nvSpPr>
        <p:spPr>
          <a:xfrm>
            <a:off x="2178963" y="4329246"/>
            <a:ext cx="129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Finite elements</a:t>
            </a:r>
            <a:endParaRPr lang="en-US" sz="1400" dirty="0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29F5239-84EB-443A-ABCF-C03FDB3DEC03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6425361" y="1413168"/>
            <a:ext cx="379843" cy="29729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F0060D-25C2-4D36-AFB6-151465367BCD}"/>
              </a:ext>
            </a:extLst>
          </p:cNvPr>
          <p:cNvSpPr txBox="1"/>
          <p:nvPr/>
        </p:nvSpPr>
        <p:spPr>
          <a:xfrm>
            <a:off x="252324" y="972555"/>
            <a:ext cx="1479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(</a:t>
            </a:r>
            <a:r>
              <a:rPr lang="en-US" sz="1400" dirty="0" err="1"/>
              <a:t>Leiva</a:t>
            </a:r>
            <a:r>
              <a:rPr lang="en-US" sz="1400" dirty="0"/>
              <a:t> et al., 2013) </a:t>
            </a:r>
            <a:endParaRPr lang="en-US" sz="1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94833-8118-48A4-8AAF-E93D5AFF0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40" y="2508327"/>
            <a:ext cx="2809170" cy="18303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574A36-F64C-45AC-A375-A5C8B02652A3}"/>
              </a:ext>
            </a:extLst>
          </p:cNvPr>
          <p:cNvSpPr/>
          <p:nvPr/>
        </p:nvSpPr>
        <p:spPr>
          <a:xfrm>
            <a:off x="1601948" y="2564800"/>
            <a:ext cx="2408349" cy="500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262B486-5B77-4EB8-A5BE-7BA40AB89F93}"/>
              </a:ext>
            </a:extLst>
          </p:cNvPr>
          <p:cNvCxnSpPr>
            <a:cxnSpLocks/>
          </p:cNvCxnSpPr>
          <p:nvPr/>
        </p:nvCxnSpPr>
        <p:spPr>
          <a:xfrm rot="10800000">
            <a:off x="4031763" y="2793414"/>
            <a:ext cx="676140" cy="1006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230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EC79-9DB0-4BDC-9C94-CEE9719A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CONCEPT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9D4B7-5BD3-4246-BF46-5ABA25823E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059890-1C30-4D5F-A1DA-1EE2D3F0CF7A}" type="datetime1">
              <a:rPr lang="en-US" noProof="0" smtClean="0"/>
              <a:t>8/19/2024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148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37E10A1-CB5E-4E86-9A04-822F9B6D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80" y="3170108"/>
            <a:ext cx="1737323" cy="143888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r>
              <a:rPr lang="de-DE" dirty="0"/>
              <a:t>CURRENT TOSCA, CUBOID CENTROIDS AND VOLUME FRACTION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PROPOSED CONCEPT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A2AB-3802-4133-B4EF-A206923900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50789-A268-4648-B1AF-54EF31F167CC}"/>
              </a:ext>
            </a:extLst>
          </p:cNvPr>
          <p:cNvSpPr txBox="1"/>
          <p:nvPr/>
        </p:nvSpPr>
        <p:spPr>
          <a:xfrm>
            <a:off x="2579445" y="2891471"/>
            <a:ext cx="141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Cuboid centroids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E4DB2-DAF3-4F6C-AA07-853F957CBC79}"/>
              </a:ext>
            </a:extLst>
          </p:cNvPr>
          <p:cNvSpPr txBox="1"/>
          <p:nvPr/>
        </p:nvSpPr>
        <p:spPr>
          <a:xfrm>
            <a:off x="4932526" y="1804373"/>
            <a:ext cx="1603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Volume fraction (V</a:t>
            </a:r>
            <a:r>
              <a:rPr lang="de-DE" sz="1400" b="1" baseline="-25000" dirty="0">
                <a:highlight>
                  <a:srgbClr val="FFFF00"/>
                </a:highlight>
              </a:rPr>
              <a:t>f</a:t>
            </a:r>
            <a:r>
              <a:rPr lang="de-DE" sz="1400" b="1" dirty="0">
                <a:highlight>
                  <a:srgbClr val="FFFF00"/>
                </a:highlight>
              </a:rPr>
              <a:t>)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0E13DA-DA4E-45A8-B74E-3FE4522E8505}"/>
              </a:ext>
            </a:extLst>
          </p:cNvPr>
          <p:cNvSpPr txBox="1"/>
          <p:nvPr/>
        </p:nvSpPr>
        <p:spPr>
          <a:xfrm>
            <a:off x="5343005" y="3051667"/>
            <a:ext cx="75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/>
              <a:t>Mapping</a:t>
            </a:r>
            <a:endParaRPr lang="en-US" sz="1400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96E41C-4256-4051-8059-5FF28D89E50E}"/>
              </a:ext>
            </a:extLst>
          </p:cNvPr>
          <p:cNvSpPr txBox="1"/>
          <p:nvPr/>
        </p:nvSpPr>
        <p:spPr>
          <a:xfrm>
            <a:off x="7286404" y="3075803"/>
            <a:ext cx="957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/>
              <a:t>Sensitivities</a:t>
            </a:r>
            <a:endParaRPr lang="en-US" sz="1400" u="sng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B35BB9-FE88-46F9-A5DD-E9DA4C4074C9}"/>
              </a:ext>
            </a:extLst>
          </p:cNvPr>
          <p:cNvGrpSpPr/>
          <p:nvPr/>
        </p:nvGrpSpPr>
        <p:grpSpPr>
          <a:xfrm>
            <a:off x="6987143" y="3406763"/>
            <a:ext cx="1170443" cy="526772"/>
            <a:chOff x="6381684" y="4174953"/>
            <a:chExt cx="1170443" cy="52677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36873C-F046-49C7-8E55-01A71128C7AC}"/>
                </a:ext>
              </a:extLst>
            </p:cNvPr>
            <p:cNvGrpSpPr/>
            <p:nvPr/>
          </p:nvGrpSpPr>
          <p:grpSpPr>
            <a:xfrm>
              <a:off x="6796423" y="4174953"/>
              <a:ext cx="467728" cy="523220"/>
              <a:chOff x="3254096" y="3177577"/>
              <a:chExt cx="467728" cy="52322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612A57-0C5D-4D6C-8095-5EBFEC91C07D}"/>
                  </a:ext>
                </a:extLst>
              </p:cNvPr>
              <p:cNvSpPr txBox="1"/>
              <p:nvPr/>
            </p:nvSpPr>
            <p:spPr>
              <a:xfrm>
                <a:off x="3254096" y="3177577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400" dirty="0"/>
                  <a:t>δΦ</a:t>
                </a:r>
                <a:endParaRPr lang="de-DE" sz="1400" dirty="0"/>
              </a:p>
              <a:p>
                <a:r>
                  <a:rPr lang="el-GR" sz="1400" dirty="0"/>
                  <a:t>δ</a:t>
                </a:r>
                <a:r>
                  <a:rPr lang="el-GR" sz="1400" b="1" dirty="0"/>
                  <a:t>ρ</a:t>
                </a:r>
                <a:endParaRPr lang="de-DE" b="1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C5BA6D6-3E71-4CA7-851F-BE6A40B801B8}"/>
                  </a:ext>
                </a:extLst>
              </p:cNvPr>
              <p:cNvCxnSpPr/>
              <p:nvPr/>
            </p:nvCxnSpPr>
            <p:spPr>
              <a:xfrm>
                <a:off x="3337488" y="3451542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AA99920-8793-41EE-804E-CE5B45702595}"/>
                </a:ext>
              </a:extLst>
            </p:cNvPr>
            <p:cNvGrpSpPr/>
            <p:nvPr/>
          </p:nvGrpSpPr>
          <p:grpSpPr>
            <a:xfrm>
              <a:off x="6381684" y="4178505"/>
              <a:ext cx="467728" cy="523220"/>
              <a:chOff x="3708036" y="2938459"/>
              <a:chExt cx="467728" cy="52322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88E08B-B0DF-4368-A8D3-4405BD18B21D}"/>
                  </a:ext>
                </a:extLst>
              </p:cNvPr>
              <p:cNvSpPr txBox="1"/>
              <p:nvPr/>
            </p:nvSpPr>
            <p:spPr>
              <a:xfrm>
                <a:off x="3708036" y="2938459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d</a:t>
                </a:r>
                <a:r>
                  <a:rPr lang="el-GR" sz="1400" dirty="0"/>
                  <a:t>Φ</a:t>
                </a:r>
                <a:endParaRPr lang="de-DE" sz="1400" dirty="0"/>
              </a:p>
              <a:p>
                <a:r>
                  <a:rPr lang="de-DE" sz="1400" dirty="0"/>
                  <a:t>d</a:t>
                </a:r>
                <a:r>
                  <a:rPr lang="de-DE" sz="1400" b="1" dirty="0"/>
                  <a:t>P</a:t>
                </a:r>
                <a:endParaRPr lang="en-US" sz="1400" b="1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558F059-D742-4D79-98D7-E696D084AA75}"/>
                  </a:ext>
                </a:extLst>
              </p:cNvPr>
              <p:cNvCxnSpPr/>
              <p:nvPr/>
            </p:nvCxnSpPr>
            <p:spPr>
              <a:xfrm>
                <a:off x="3787428" y="3206732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0BC3AD2-12CF-4381-8AF3-8B81505DA2BB}"/>
                </a:ext>
              </a:extLst>
            </p:cNvPr>
            <p:cNvGrpSpPr/>
            <p:nvPr/>
          </p:nvGrpSpPr>
          <p:grpSpPr>
            <a:xfrm>
              <a:off x="7084399" y="4174953"/>
              <a:ext cx="467728" cy="523220"/>
              <a:chOff x="3254096" y="3177577"/>
              <a:chExt cx="467728" cy="52322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202B64-645E-40C4-9286-17C9E4E0642F}"/>
                  </a:ext>
                </a:extLst>
              </p:cNvPr>
              <p:cNvSpPr txBox="1"/>
              <p:nvPr/>
            </p:nvSpPr>
            <p:spPr>
              <a:xfrm>
                <a:off x="3254096" y="3177577"/>
                <a:ext cx="4677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d</a:t>
                </a:r>
                <a:r>
                  <a:rPr lang="el-GR" sz="1400" b="1" dirty="0"/>
                  <a:t>ρ</a:t>
                </a:r>
                <a:endParaRPr lang="de-DE" sz="1400" dirty="0"/>
              </a:p>
              <a:p>
                <a:r>
                  <a:rPr lang="de-DE" sz="1400" dirty="0"/>
                  <a:t>d</a:t>
                </a:r>
                <a:r>
                  <a:rPr lang="en-US" sz="1400" b="1" dirty="0"/>
                  <a:t>P</a:t>
                </a:r>
                <a:endParaRPr lang="de-DE" b="1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E6D5AE7-55E8-4EA1-BE40-CE1700DB2C11}"/>
                  </a:ext>
                </a:extLst>
              </p:cNvPr>
              <p:cNvCxnSpPr/>
              <p:nvPr/>
            </p:nvCxnSpPr>
            <p:spPr>
              <a:xfrm>
                <a:off x="3331049" y="3451542"/>
                <a:ext cx="22436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F869B7-BD6B-42E7-894D-58B080DC27E8}"/>
                </a:ext>
              </a:extLst>
            </p:cNvPr>
            <p:cNvSpPr txBox="1"/>
            <p:nvPr/>
          </p:nvSpPr>
          <p:spPr>
            <a:xfrm>
              <a:off x="6646412" y="4286226"/>
              <a:ext cx="23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=</a:t>
              </a:r>
              <a:endParaRPr lang="en-US" sz="1400" dirty="0"/>
            </a:p>
          </p:txBody>
        </p:sp>
      </p:grp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634FAAF-CDC2-4891-9BF3-A503B58F3C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01185" y="3667527"/>
            <a:ext cx="158318" cy="15356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C2D0C5F0-509A-44FF-AFEC-8AC2BE841FA2}"/>
              </a:ext>
            </a:extLst>
          </p:cNvPr>
          <p:cNvCxnSpPr>
            <a:cxnSpLocks/>
          </p:cNvCxnSpPr>
          <p:nvPr/>
        </p:nvCxnSpPr>
        <p:spPr>
          <a:xfrm rot="10800000">
            <a:off x="8019621" y="3569785"/>
            <a:ext cx="296426" cy="25602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7AD05D6-3D50-443F-A7C1-97EB89F6B016}"/>
              </a:ext>
            </a:extLst>
          </p:cNvPr>
          <p:cNvSpPr txBox="1"/>
          <p:nvPr/>
        </p:nvSpPr>
        <p:spPr>
          <a:xfrm>
            <a:off x="7941574" y="3860181"/>
            <a:ext cx="100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V</a:t>
            </a:r>
            <a:r>
              <a:rPr lang="de-DE" sz="1400" baseline="-25000" dirty="0"/>
              <a:t>f</a:t>
            </a:r>
            <a:r>
              <a:rPr lang="de-DE" sz="1400" dirty="0"/>
              <a:t> taken into account</a:t>
            </a:r>
            <a:r>
              <a:rPr lang="de-DE" sz="1400" baseline="-25000" dirty="0"/>
              <a:t> 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D660D-2378-4E89-A543-08A820B648B0}"/>
              </a:ext>
            </a:extLst>
          </p:cNvPr>
          <p:cNvSpPr txBox="1"/>
          <p:nvPr/>
        </p:nvSpPr>
        <p:spPr>
          <a:xfrm>
            <a:off x="5532892" y="3791070"/>
            <a:ext cx="100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V</a:t>
            </a:r>
            <a:r>
              <a:rPr lang="de-DE" sz="1400" baseline="-25000" dirty="0"/>
              <a:t>f</a:t>
            </a:r>
            <a:r>
              <a:rPr lang="de-DE" sz="1400" dirty="0"/>
              <a:t> taken into account</a:t>
            </a:r>
            <a:r>
              <a:rPr lang="de-DE" sz="1400" baseline="-25000" dirty="0"/>
              <a:t> </a:t>
            </a:r>
            <a:endParaRPr 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AE0281-EE01-46F1-A81C-287BBF208B05}"/>
              </a:ext>
            </a:extLst>
          </p:cNvPr>
          <p:cNvSpPr txBox="1"/>
          <p:nvPr/>
        </p:nvSpPr>
        <p:spPr>
          <a:xfrm>
            <a:off x="5309225" y="3379183"/>
            <a:ext cx="72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/>
              <a:t>ρ</a:t>
            </a:r>
            <a:r>
              <a:rPr lang="de-DE" sz="1400" b="1" dirty="0"/>
              <a:t> </a:t>
            </a:r>
            <a:r>
              <a:rPr lang="de-DE" sz="1400" dirty="0"/>
              <a:t>= </a:t>
            </a:r>
            <a:r>
              <a:rPr lang="de-DE" sz="1400" i="1" dirty="0"/>
              <a:t>F</a:t>
            </a:r>
            <a:r>
              <a:rPr lang="de-DE" sz="1400" dirty="0"/>
              <a:t>(</a:t>
            </a:r>
            <a:r>
              <a:rPr lang="de-DE" sz="1400" b="1" dirty="0"/>
              <a:t>P</a:t>
            </a:r>
            <a:r>
              <a:rPr lang="de-DE" sz="1400" dirty="0"/>
              <a:t>)</a:t>
            </a:r>
            <a:endParaRPr lang="en-US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DF1590-0E8F-41EF-B677-EE37FA1D27D2}"/>
              </a:ext>
            </a:extLst>
          </p:cNvPr>
          <p:cNvGrpSpPr/>
          <p:nvPr/>
        </p:nvGrpSpPr>
        <p:grpSpPr>
          <a:xfrm>
            <a:off x="2730526" y="1506265"/>
            <a:ext cx="1553308" cy="669722"/>
            <a:chOff x="499092" y="1876373"/>
            <a:chExt cx="1907420" cy="80184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2FAD56FA-66C3-49BA-A82C-48DA3F6B04DA}"/>
                </a:ext>
              </a:extLst>
            </p:cNvPr>
            <p:cNvSpPr/>
            <p:nvPr/>
          </p:nvSpPr>
          <p:spPr>
            <a:xfrm>
              <a:off x="499092" y="1994119"/>
              <a:ext cx="225380" cy="134556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7060E8C5-4D04-4CDD-A24C-C5636169110F}"/>
                </a:ext>
              </a:extLst>
            </p:cNvPr>
            <p:cNvSpPr/>
            <p:nvPr/>
          </p:nvSpPr>
          <p:spPr>
            <a:xfrm>
              <a:off x="499092" y="2429210"/>
              <a:ext cx="225380" cy="134556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BD7F12-B6EF-4E31-9908-9E0144796A2B}"/>
                </a:ext>
              </a:extLst>
            </p:cNvPr>
            <p:cNvSpPr/>
            <p:nvPr/>
          </p:nvSpPr>
          <p:spPr>
            <a:xfrm>
              <a:off x="592430" y="2060620"/>
              <a:ext cx="45721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D4DBDD8-35F4-4529-8C86-EF51FC86969E}"/>
                </a:ext>
              </a:extLst>
            </p:cNvPr>
            <p:cNvSpPr/>
            <p:nvPr/>
          </p:nvSpPr>
          <p:spPr>
            <a:xfrm>
              <a:off x="591287" y="2494368"/>
              <a:ext cx="45720" cy="4572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BC618A-B83B-4F65-9853-B739C182AADC}"/>
                </a:ext>
              </a:extLst>
            </p:cNvPr>
            <p:cNvSpPr txBox="1"/>
            <p:nvPr/>
          </p:nvSpPr>
          <p:spPr>
            <a:xfrm>
              <a:off x="767744" y="1876373"/>
              <a:ext cx="1638768" cy="368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belongs to pole 1</a:t>
              </a:r>
              <a:endParaRPr lang="en-US" sz="1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273B16-33EE-4F1C-A718-73E0399E4D7C}"/>
                </a:ext>
              </a:extLst>
            </p:cNvPr>
            <p:cNvSpPr txBox="1"/>
            <p:nvPr/>
          </p:nvSpPr>
          <p:spPr>
            <a:xfrm>
              <a:off x="767744" y="2309720"/>
              <a:ext cx="1603581" cy="368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belongs to pole 2</a:t>
              </a:r>
              <a:endParaRPr lang="en-US" sz="1400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9E7F79E-5AEB-4259-9185-9F560370A595}"/>
              </a:ext>
            </a:extLst>
          </p:cNvPr>
          <p:cNvSpPr txBox="1"/>
          <p:nvPr/>
        </p:nvSpPr>
        <p:spPr>
          <a:xfrm>
            <a:off x="1380724" y="2557168"/>
            <a:ext cx="633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pole 1</a:t>
            </a:r>
            <a:endParaRPr lang="en-US" sz="1400" dirty="0">
              <a:solidFill>
                <a:schemeClr val="accent6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4E67FA-B77B-47BC-A4D6-1E87E70CB760}"/>
              </a:ext>
            </a:extLst>
          </p:cNvPr>
          <p:cNvGrpSpPr/>
          <p:nvPr/>
        </p:nvGrpSpPr>
        <p:grpSpPr>
          <a:xfrm>
            <a:off x="6612277" y="1006742"/>
            <a:ext cx="1252592" cy="1845338"/>
            <a:chOff x="5412544" y="747046"/>
            <a:chExt cx="1774229" cy="268846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9551CAC-BD30-47DF-BB30-AE22318CB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2544" y="1081540"/>
              <a:ext cx="1666023" cy="207669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34A9C89-F923-4E7D-9834-F0957F19E794}"/>
                </a:ext>
              </a:extLst>
            </p:cNvPr>
            <p:cNvSpPr txBox="1"/>
            <p:nvPr/>
          </p:nvSpPr>
          <p:spPr>
            <a:xfrm>
              <a:off x="6211576" y="747046"/>
              <a:ext cx="975197" cy="392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accent6"/>
                  </a:solidFill>
                </a:rPr>
                <a:t>pole 2</a:t>
              </a:r>
              <a:endParaRPr lang="en-US" sz="1400" dirty="0">
                <a:solidFill>
                  <a:schemeClr val="accent6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91F7160-65ED-4491-A77B-118FEC05A40C}"/>
                </a:ext>
              </a:extLst>
            </p:cNvPr>
            <p:cNvSpPr txBox="1"/>
            <p:nvPr/>
          </p:nvSpPr>
          <p:spPr>
            <a:xfrm>
              <a:off x="5558166" y="3042527"/>
              <a:ext cx="1041152" cy="392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accent6"/>
                  </a:solidFill>
                </a:rPr>
                <a:t>pole 1</a:t>
              </a:r>
              <a:endParaRPr lang="en-US" sz="14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FA4E46A-BAE4-43E3-A316-8E2F635CCEE2}"/>
              </a:ext>
            </a:extLst>
          </p:cNvPr>
          <p:cNvGrpSpPr/>
          <p:nvPr/>
        </p:nvGrpSpPr>
        <p:grpSpPr>
          <a:xfrm>
            <a:off x="1380724" y="1011210"/>
            <a:ext cx="1188996" cy="1598887"/>
            <a:chOff x="2402656" y="896008"/>
            <a:chExt cx="1637333" cy="2255238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9DFC822-FA2A-49FA-80D0-3813F59CE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2656" y="1189806"/>
              <a:ext cx="1544441" cy="19614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25F49B-136C-4D89-B3E0-9C5461A7271E}"/>
                </a:ext>
              </a:extLst>
            </p:cNvPr>
            <p:cNvSpPr txBox="1"/>
            <p:nvPr/>
          </p:nvSpPr>
          <p:spPr>
            <a:xfrm>
              <a:off x="3174877" y="896008"/>
              <a:ext cx="865112" cy="365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accent6"/>
                  </a:solidFill>
                </a:rPr>
                <a:t>pole 2</a:t>
              </a:r>
              <a:endParaRPr lang="en-US" sz="1400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C2279A2-A314-4CF7-AB7B-8E733C1D1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51" y="3321158"/>
            <a:ext cx="2109368" cy="12202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DA3155B-F90C-4661-A279-2779861BDA7A}"/>
              </a:ext>
            </a:extLst>
          </p:cNvPr>
          <p:cNvSpPr/>
          <p:nvPr/>
        </p:nvSpPr>
        <p:spPr>
          <a:xfrm>
            <a:off x="385116" y="1019607"/>
            <a:ext cx="4158261" cy="36323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9FF313A-97C6-402C-923E-06A2E19A4C98}"/>
              </a:ext>
            </a:extLst>
          </p:cNvPr>
          <p:cNvSpPr/>
          <p:nvPr/>
        </p:nvSpPr>
        <p:spPr>
          <a:xfrm>
            <a:off x="4759972" y="1019607"/>
            <a:ext cx="4164302" cy="36323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AE3DC1-D550-424F-A9F3-03A830571342}"/>
              </a:ext>
            </a:extLst>
          </p:cNvPr>
          <p:cNvCxnSpPr>
            <a:cxnSpLocks/>
            <a:stCxn id="52" idx="2"/>
          </p:cNvCxnSpPr>
          <p:nvPr/>
        </p:nvCxnSpPr>
        <p:spPr>
          <a:xfrm flipV="1">
            <a:off x="6842123" y="2899504"/>
            <a:ext cx="0" cy="17524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C4F9F3-5D17-4826-B597-50CCC2345A02}"/>
              </a:ext>
            </a:extLst>
          </p:cNvPr>
          <p:cNvCxnSpPr/>
          <p:nvPr/>
        </p:nvCxnSpPr>
        <p:spPr>
          <a:xfrm>
            <a:off x="4759972" y="2896915"/>
            <a:ext cx="41643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E2E4C2C-302C-4B56-B612-6BE9286B7361}"/>
              </a:ext>
            </a:extLst>
          </p:cNvPr>
          <p:cNvSpPr txBox="1"/>
          <p:nvPr/>
        </p:nvSpPr>
        <p:spPr>
          <a:xfrm>
            <a:off x="646034" y="2893692"/>
            <a:ext cx="1305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highlight>
                  <a:srgbClr val="FFFF00"/>
                </a:highlight>
              </a:rPr>
              <a:t>Current Tosca </a:t>
            </a:r>
            <a:endParaRPr lang="en-US" sz="1400" b="1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E6C3F1-FF73-4273-82FD-61AB315FA283}"/>
              </a:ext>
            </a:extLst>
          </p:cNvPr>
          <p:cNvCxnSpPr>
            <a:cxnSpLocks/>
          </p:cNvCxnSpPr>
          <p:nvPr/>
        </p:nvCxnSpPr>
        <p:spPr>
          <a:xfrm>
            <a:off x="385117" y="2899504"/>
            <a:ext cx="41582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72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98F90C4-1F22-4FF5-9F16-115B0491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49" y="1465064"/>
            <a:ext cx="3233844" cy="296985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371CDC5D-DAF0-4519-9E78-B9BC5CC1F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25" y="2682037"/>
            <a:ext cx="2006557" cy="18486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D4D6-49F2-4DDD-9085-DBE58A925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225" y="714777"/>
            <a:ext cx="8199121" cy="246221"/>
          </a:xfrm>
        </p:spPr>
        <p:txBody>
          <a:bodyPr/>
          <a:lstStyle/>
          <a:p>
            <a:r>
              <a:rPr lang="de-DE" dirty="0"/>
              <a:t>OVERVIEW ON FORMATION OF CUBOID POLES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49726F-D4CD-4ACE-90BB-4ADF7E7A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271454"/>
            <a:ext cx="8199088" cy="443323"/>
          </a:xfrm>
        </p:spPr>
        <p:txBody>
          <a:bodyPr/>
          <a:lstStyle/>
          <a:p>
            <a:r>
              <a:rPr lang="de-DE" dirty="0"/>
              <a:t>PROPOSED CONCEPT</a:t>
            </a:r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9BCA0D-933B-4AE5-98E9-CD800067BC93}"/>
              </a:ext>
            </a:extLst>
          </p:cNvPr>
          <p:cNvSpPr/>
          <p:nvPr/>
        </p:nvSpPr>
        <p:spPr>
          <a:xfrm>
            <a:off x="5067837" y="960998"/>
            <a:ext cx="329184" cy="328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27A34A6-2A89-43B5-8BFF-6CFD298E1539}"/>
              </a:ext>
            </a:extLst>
          </p:cNvPr>
          <p:cNvSpPr/>
          <p:nvPr/>
        </p:nvSpPr>
        <p:spPr>
          <a:xfrm>
            <a:off x="5067837" y="1523172"/>
            <a:ext cx="329184" cy="328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3472AC9-A3A4-4681-AFC3-A47F9D153251}"/>
              </a:ext>
            </a:extLst>
          </p:cNvPr>
          <p:cNvSpPr/>
          <p:nvPr/>
        </p:nvSpPr>
        <p:spPr>
          <a:xfrm>
            <a:off x="5067837" y="2080442"/>
            <a:ext cx="329184" cy="328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93568D1-EA78-434A-B738-0AA65CD70748}"/>
              </a:ext>
            </a:extLst>
          </p:cNvPr>
          <p:cNvSpPr txBox="1"/>
          <p:nvPr/>
        </p:nvSpPr>
        <p:spPr>
          <a:xfrm>
            <a:off x="5544354" y="863212"/>
            <a:ext cx="270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Rotation of coordinate axis to point along cast direction</a:t>
            </a:r>
            <a:endParaRPr 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E8614C-1714-4D9C-9C76-6A13B3A080D7}"/>
              </a:ext>
            </a:extLst>
          </p:cNvPr>
          <p:cNvSpPr txBox="1"/>
          <p:nvPr/>
        </p:nvSpPr>
        <p:spPr>
          <a:xfrm>
            <a:off x="5544353" y="1420464"/>
            <a:ext cx="2853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Projection of element centroids (rotated coordinate value) to each grid/pole</a:t>
            </a:r>
            <a:endParaRPr lang="en-US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E0E469D-FFE4-4373-AFEE-FEC95A52A129}"/>
              </a:ext>
            </a:extLst>
          </p:cNvPr>
          <p:cNvSpPr txBox="1"/>
          <p:nvPr/>
        </p:nvSpPr>
        <p:spPr>
          <a:xfrm>
            <a:off x="5544354" y="1977716"/>
            <a:ext cx="2781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Sorting of element centroids in each pole along the cast direction</a:t>
            </a:r>
            <a:endParaRPr lang="en-US" sz="1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4E15DE1-692E-4442-B966-6C618EF73E60}"/>
              </a:ext>
            </a:extLst>
          </p:cNvPr>
          <p:cNvSpPr txBox="1"/>
          <p:nvPr/>
        </p:nvSpPr>
        <p:spPr>
          <a:xfrm>
            <a:off x="6671256" y="4530702"/>
            <a:ext cx="77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3d view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239C2-E628-488A-8A1B-F97283612E40}"/>
              </a:ext>
            </a:extLst>
          </p:cNvPr>
          <p:cNvSpPr txBox="1"/>
          <p:nvPr/>
        </p:nvSpPr>
        <p:spPr>
          <a:xfrm>
            <a:off x="502276" y="1374297"/>
            <a:ext cx="146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casting direction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87FD0-7928-436A-A892-29C542025AD9}"/>
              </a:ext>
            </a:extLst>
          </p:cNvPr>
          <p:cNvSpPr txBox="1"/>
          <p:nvPr/>
        </p:nvSpPr>
        <p:spPr>
          <a:xfrm>
            <a:off x="3621465" y="2048247"/>
            <a:ext cx="808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centroids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2EBABB-EDEB-49B5-9842-4F48700A0116}"/>
              </a:ext>
            </a:extLst>
          </p:cNvPr>
          <p:cNvSpPr txBox="1"/>
          <p:nvPr/>
        </p:nvSpPr>
        <p:spPr>
          <a:xfrm>
            <a:off x="706904" y="2682037"/>
            <a:ext cx="246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x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CB385-93C3-4D3B-827A-75CD9E96C15F}"/>
              </a:ext>
            </a:extLst>
          </p:cNvPr>
          <p:cNvSpPr txBox="1"/>
          <p:nvPr/>
        </p:nvSpPr>
        <p:spPr>
          <a:xfrm>
            <a:off x="1191857" y="2832058"/>
            <a:ext cx="246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y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9C2B8-39CD-481B-B805-0B3386131B17}"/>
              </a:ext>
            </a:extLst>
          </p:cNvPr>
          <p:cNvSpPr txBox="1"/>
          <p:nvPr/>
        </p:nvSpPr>
        <p:spPr>
          <a:xfrm>
            <a:off x="897940" y="3215408"/>
            <a:ext cx="246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z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D1522-AB1F-413A-8406-C461C9C07274}"/>
              </a:ext>
            </a:extLst>
          </p:cNvPr>
          <p:cNvSpPr txBox="1"/>
          <p:nvPr/>
        </p:nvSpPr>
        <p:spPr>
          <a:xfrm>
            <a:off x="3280533" y="4038611"/>
            <a:ext cx="246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x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D82C81-FA30-45EC-9AED-70B6B6464C7A}"/>
              </a:ext>
            </a:extLst>
          </p:cNvPr>
          <p:cNvSpPr txBox="1"/>
          <p:nvPr/>
        </p:nvSpPr>
        <p:spPr>
          <a:xfrm>
            <a:off x="3304145" y="3407267"/>
            <a:ext cx="246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z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D45F9-BCC8-439E-8B08-128177176497}"/>
              </a:ext>
            </a:extLst>
          </p:cNvPr>
          <p:cNvSpPr txBox="1"/>
          <p:nvPr/>
        </p:nvSpPr>
        <p:spPr>
          <a:xfrm>
            <a:off x="2826910" y="3234061"/>
            <a:ext cx="246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y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8F2CFE-CB75-4277-BEBC-DF78E271EEC1}"/>
              </a:ext>
            </a:extLst>
          </p:cNvPr>
          <p:cNvSpPr txBox="1"/>
          <p:nvPr/>
        </p:nvSpPr>
        <p:spPr>
          <a:xfrm>
            <a:off x="3741970" y="3493422"/>
            <a:ext cx="151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2D projection plane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10B6D5-B76C-48BE-B956-FEB55669CD63}"/>
              </a:ext>
            </a:extLst>
          </p:cNvPr>
          <p:cNvSpPr txBox="1"/>
          <p:nvPr/>
        </p:nvSpPr>
        <p:spPr>
          <a:xfrm>
            <a:off x="7340956" y="2603285"/>
            <a:ext cx="2060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y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014B8-3209-448D-9EBD-CC38A8EB5B17}"/>
              </a:ext>
            </a:extLst>
          </p:cNvPr>
          <p:cNvSpPr txBox="1"/>
          <p:nvPr/>
        </p:nvSpPr>
        <p:spPr>
          <a:xfrm>
            <a:off x="7687308" y="3696820"/>
            <a:ext cx="2060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z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ACAA0-4305-4199-B067-332937FEB988}"/>
              </a:ext>
            </a:extLst>
          </p:cNvPr>
          <p:cNvSpPr txBox="1"/>
          <p:nvPr/>
        </p:nvSpPr>
        <p:spPr>
          <a:xfrm>
            <a:off x="7687307" y="4384709"/>
            <a:ext cx="2060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x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Date Placeholder 4">
            <a:extLst>
              <a:ext uri="{FF2B5EF4-FFF2-40B4-BE49-F238E27FC236}">
                <a16:creationId xmlns:a16="http://schemas.microsoft.com/office/drawing/2014/main" id="{75D61131-672A-4245-9D86-A5CD9B91B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74452" y="2236757"/>
            <a:ext cx="355798" cy="92333"/>
          </a:xfrm>
        </p:spPr>
        <p:txBody>
          <a:bodyPr/>
          <a:lstStyle/>
          <a:p>
            <a:fld id="{1F9389CD-88DA-47AB-B0E8-0DFE16321015}" type="datetime1">
              <a:rPr lang="en-US" noProof="0" smtClean="0"/>
              <a:t>8/19/2024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5685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0B38E749-D71E-4441-BD0A-191D45035818}"/>
    </a:ext>
  </a:extLst>
</a:theme>
</file>

<file path=ppt/theme/theme10.xml><?xml version="1.0" encoding="utf-8"?>
<a:theme xmlns:a="http://schemas.openxmlformats.org/drawingml/2006/main" name="3DEXCITE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A78E0B32-5D60-EB41-90C3-E22250812FB1}"/>
    </a:ext>
  </a:extLst>
</a:theme>
</file>

<file path=ppt/theme/theme11.xml><?xml version="1.0" encoding="utf-8"?>
<a:theme xmlns:a="http://schemas.openxmlformats.org/drawingml/2006/main" name="SIMUL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3AB0EF02-E818-6B41-8933-74BBA22DC80A}"/>
    </a:ext>
  </a:extLst>
</a:theme>
</file>

<file path=ppt/theme/theme12.xml><?xml version="1.0" encoding="utf-8"?>
<a:theme xmlns:a="http://schemas.openxmlformats.org/drawingml/2006/main" name="DELM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219B0B5E-4FF3-7746-B056-CC499983DC6D}"/>
    </a:ext>
  </a:extLst>
</a:theme>
</file>

<file path=ppt/theme/theme13.xml><?xml version="1.0" encoding="utf-8"?>
<a:theme xmlns:a="http://schemas.openxmlformats.org/drawingml/2006/main" name="MEDIDAT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F3AB1410-E261-6D43-B94E-89BDDE1593C3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T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4AE46F9C-EA0F-4D48-8588-0A20979ABD17}"/>
    </a:ext>
  </a:extLst>
</a:theme>
</file>

<file path=ppt/theme/theme3.xml><?xml version="1.0" encoding="utf-8"?>
<a:theme xmlns:a="http://schemas.openxmlformats.org/drawingml/2006/main" name="BI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2797D098-BC2F-AB46-BC07-2B1AE1949748}"/>
    </a:ext>
  </a:extLst>
</a:theme>
</file>

<file path=ppt/theme/theme4.xml><?xml version="1.0" encoding="utf-8"?>
<a:theme xmlns:a="http://schemas.openxmlformats.org/drawingml/2006/main" name="GE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DAC3431A-F5CB-F846-94C2-4C7DB084DD33}"/>
    </a:ext>
  </a:extLst>
</a:theme>
</file>

<file path=ppt/theme/theme5.xml><?xml version="1.0" encoding="utf-8"?>
<a:theme xmlns:a="http://schemas.openxmlformats.org/drawingml/2006/main" name="SOLIDWORKS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7D52F822-039F-6E44-88A8-A1E715E7AF57}"/>
    </a:ext>
  </a:extLst>
</a:theme>
</file>

<file path=ppt/theme/theme6.xml><?xml version="1.0" encoding="utf-8"?>
<a:theme xmlns:a="http://schemas.openxmlformats.org/drawingml/2006/main" name="3D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64D8F813-389F-6B4B-A47A-1B59642C5AD8}"/>
    </a:ext>
  </a:extLst>
</a:theme>
</file>

<file path=ppt/theme/theme7.xml><?xml version="1.0" encoding="utf-8"?>
<a:theme xmlns:a="http://schemas.openxmlformats.org/drawingml/2006/main" name="ENOVIA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E1CFCE0F-C807-0D4C-BAA6-E5AC44BE61E4}"/>
    </a:ext>
  </a:extLst>
</a:theme>
</file>

<file path=ppt/theme/theme8.xml><?xml version="1.0" encoding="utf-8"?>
<a:theme xmlns:a="http://schemas.openxmlformats.org/drawingml/2006/main" name="NETVIBES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82E17839-4E73-3249-8A84-DDCBEB8AE3C3}"/>
    </a:ext>
  </a:extLst>
</a:theme>
</file>

<file path=ppt/theme/theme9.xml><?xml version="1.0" encoding="utf-8"?>
<a:theme xmlns:a="http://schemas.openxmlformats.org/drawingml/2006/main" name="CENTRICPLM">
  <a:themeElements>
    <a:clrScheme name="Dassault">
      <a:dk1>
        <a:srgbClr val="0F5486"/>
      </a:dk1>
      <a:lt1>
        <a:srgbClr val="FFFFFF"/>
      </a:lt1>
      <a:dk2>
        <a:srgbClr val="001871"/>
      </a:dk2>
      <a:lt2>
        <a:srgbClr val="DA291C"/>
      </a:lt2>
      <a:accent1>
        <a:srgbClr val="97999B"/>
      </a:accent1>
      <a:accent2>
        <a:srgbClr val="00B2A9"/>
      </a:accent2>
      <a:accent3>
        <a:srgbClr val="FFCD00"/>
      </a:accent3>
      <a:accent4>
        <a:srgbClr val="E87722"/>
      </a:accent4>
      <a:accent5>
        <a:srgbClr val="C8D300"/>
      </a:accent5>
      <a:accent6>
        <a:srgbClr val="000000"/>
      </a:accent6>
      <a:hlink>
        <a:srgbClr val="0000FF"/>
      </a:hlink>
      <a:folHlink>
        <a:srgbClr val="800080"/>
      </a:folHlink>
    </a:clrScheme>
    <a:fontScheme name="Custom 57">
      <a:majorFont>
        <a:latin typeface="3ds Semi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8" id="{7C9F1673-0E4E-1349-AFAE-A5ACBCFCD0CA}" vid="{64A31C24-7BEC-E940-AE33-C13DF6F7B5C7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Dassault_Template_Shortversion</Template>
  <TotalTime>58601</TotalTime>
  <Words>1348</Words>
  <Application>Microsoft Office PowerPoint</Application>
  <PresentationFormat>On-screen Show (16:9)</PresentationFormat>
  <Paragraphs>424</Paragraphs>
  <Slides>26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Arial</vt:lpstr>
      <vt:lpstr>Calibri</vt:lpstr>
      <vt:lpstr>3ds</vt:lpstr>
      <vt:lpstr>Arial Narrow</vt:lpstr>
      <vt:lpstr>Wingdings</vt:lpstr>
      <vt:lpstr>Courier New</vt:lpstr>
      <vt:lpstr>CORPORATE</vt:lpstr>
      <vt:lpstr>CATIA</vt:lpstr>
      <vt:lpstr>BIOVIA</vt:lpstr>
      <vt:lpstr>GEOVIA</vt:lpstr>
      <vt:lpstr>SOLIDWORKS</vt:lpstr>
      <vt:lpstr>3DVIA</vt:lpstr>
      <vt:lpstr>ENOVIA</vt:lpstr>
      <vt:lpstr>NETVIBES</vt:lpstr>
      <vt:lpstr>CENTRICPLM</vt:lpstr>
      <vt:lpstr>3DEXCITE</vt:lpstr>
      <vt:lpstr>SIMULIA</vt:lpstr>
      <vt:lpstr>DELMIA</vt:lpstr>
      <vt:lpstr>MEDIDATA</vt:lpstr>
      <vt:lpstr>IMPROVING DEMOLDING MANUFACTURING CONSTRAINTS FOR GRADIENT-BASED TOPOLOGY OPTIMIZATION WITHIN SIMULIA TOSCA STRUCTURE</vt:lpstr>
      <vt:lpstr>AGENDA</vt:lpstr>
      <vt:lpstr>MOTIVATION</vt:lpstr>
      <vt:lpstr>INTRODUCTION</vt:lpstr>
      <vt:lpstr>INTRODUCTION</vt:lpstr>
      <vt:lpstr>INTRODUCTION</vt:lpstr>
      <vt:lpstr>PROPOSED CONCEPT</vt:lpstr>
      <vt:lpstr>PROPOSED CONCEPT</vt:lpstr>
      <vt:lpstr>PROPOSED CONCEPT</vt:lpstr>
      <vt:lpstr>PROPOSED CONCEPT</vt:lpstr>
      <vt:lpstr>PROPOSED CONCEPT</vt:lpstr>
      <vt:lpstr>RESULTS</vt:lpstr>
      <vt:lpstr>RESULTS</vt:lpstr>
      <vt:lpstr>OIL PAN MODEL</vt:lpstr>
      <vt:lpstr>OIL PAN MODEL</vt:lpstr>
      <vt:lpstr>OIL PAN MODEL</vt:lpstr>
      <vt:lpstr>STEERING MODEL (≈130k elements)</vt:lpstr>
      <vt:lpstr>STEERING MODEL</vt:lpstr>
      <vt:lpstr>STEERING MODEL</vt:lpstr>
      <vt:lpstr>CAR DOOR MODEL (≈500k elements)</vt:lpstr>
      <vt:lpstr>CAR DOOR MODEL</vt:lpstr>
      <vt:lpstr>COMPARISON OF RESULTS</vt:lpstr>
      <vt:lpstr>CONCLUSION AND FUTURE WORK</vt:lpstr>
      <vt:lpstr>CONCLUSION AND FUTURE WORK</vt:lpstr>
      <vt:lpstr>CONCLUSION AND FUTURE WORK</vt:lpstr>
      <vt:lpstr>Thank you for your attention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SHANKAR Arvinth (INTERN)</dc:creator>
  <cp:lastModifiedBy>Arvinth Shankar</cp:lastModifiedBy>
  <cp:revision>2758</cp:revision>
  <cp:lastPrinted>2013-06-27T08:50:33Z</cp:lastPrinted>
  <dcterms:created xsi:type="dcterms:W3CDTF">2023-04-19T11:40:53Z</dcterms:created>
  <dcterms:modified xsi:type="dcterms:W3CDTF">2024-08-19T18:30:04Z</dcterms:modified>
  <cp:version>2021.11.18.1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1.0</vt:lpwstr>
  </property>
</Properties>
</file>